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0" r:id="rId2"/>
    <p:sldId id="261" r:id="rId3"/>
    <p:sldId id="270" r:id="rId4"/>
    <p:sldId id="266" r:id="rId5"/>
    <p:sldId id="269" r:id="rId6"/>
    <p:sldId id="271" r:id="rId7"/>
    <p:sldId id="272" r:id="rId8"/>
    <p:sldId id="273" r:id="rId9"/>
    <p:sldId id="274" r:id="rId10"/>
    <p:sldId id="279" r:id="rId11"/>
    <p:sldId id="281" r:id="rId12"/>
    <p:sldId id="282" r:id="rId13"/>
    <p:sldId id="283" r:id="rId14"/>
    <p:sldId id="284" r:id="rId15"/>
    <p:sldId id="293" r:id="rId16"/>
    <p:sldId id="287" r:id="rId17"/>
    <p:sldId id="294" r:id="rId18"/>
    <p:sldId id="295" r:id="rId19"/>
    <p:sldId id="296" r:id="rId20"/>
    <p:sldId id="297" r:id="rId21"/>
    <p:sldId id="298" r:id="rId22"/>
    <p:sldId id="299" r:id="rId23"/>
    <p:sldId id="300" r:id="rId24"/>
    <p:sldId id="302" r:id="rId25"/>
    <p:sldId id="325" r:id="rId26"/>
    <p:sldId id="303" r:id="rId27"/>
    <p:sldId id="304" r:id="rId28"/>
    <p:sldId id="305" r:id="rId29"/>
    <p:sldId id="306" r:id="rId30"/>
    <p:sldId id="307" r:id="rId31"/>
    <p:sldId id="308" r:id="rId32"/>
    <p:sldId id="309" r:id="rId33"/>
    <p:sldId id="310" r:id="rId34"/>
    <p:sldId id="311" r:id="rId35"/>
    <p:sldId id="312" r:id="rId36"/>
    <p:sldId id="313" r:id="rId37"/>
    <p:sldId id="314" r:id="rId38"/>
    <p:sldId id="315" r:id="rId39"/>
    <p:sldId id="317" r:id="rId40"/>
    <p:sldId id="322" r:id="rId41"/>
    <p:sldId id="323" r:id="rId42"/>
    <p:sldId id="324" r:id="rId43"/>
    <p:sldId id="318" r:id="rId44"/>
    <p:sldId id="263" r:id="rId45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215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FF"/>
    <a:srgbClr val="243A52"/>
    <a:srgbClr val="385A80"/>
    <a:srgbClr val="2E4A68"/>
    <a:srgbClr val="229E9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1500" y="552"/>
      </p:cViewPr>
      <p:guideLst>
        <p:guide orient="horz" pos="2160"/>
        <p:guide orient="horz" pos="215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각 삼각형 4"/>
          <p:cNvSpPr/>
          <p:nvPr userDrawn="1"/>
        </p:nvSpPr>
        <p:spPr>
          <a:xfrm flipH="1" flipV="1">
            <a:off x="4914900" y="0"/>
            <a:ext cx="4229100" cy="5537200"/>
          </a:xfrm>
          <a:prstGeom prst="rt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각 삼각형 5"/>
          <p:cNvSpPr/>
          <p:nvPr userDrawn="1"/>
        </p:nvSpPr>
        <p:spPr>
          <a:xfrm flipH="1" flipV="1">
            <a:off x="4914900" y="3022600"/>
            <a:ext cx="4229100" cy="5537200"/>
          </a:xfrm>
          <a:prstGeom prst="rt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 userDrawn="1"/>
        </p:nvSpPr>
        <p:spPr>
          <a:xfrm>
            <a:off x="0" y="5315858"/>
            <a:ext cx="3282042" cy="1237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8" name="한쪽 모서리가 잘린 사각형 7"/>
          <p:cNvSpPr/>
          <p:nvPr userDrawn="1"/>
        </p:nvSpPr>
        <p:spPr>
          <a:xfrm flipH="1" flipV="1">
            <a:off x="0" y="358406"/>
            <a:ext cx="9144000" cy="3954176"/>
          </a:xfrm>
          <a:prstGeom prst="snip1Rect">
            <a:avLst>
              <a:gd name="adj" fmla="val 50000"/>
            </a:avLst>
          </a:prstGeom>
          <a:gradFill>
            <a:gsLst>
              <a:gs pos="0">
                <a:srgbClr val="2E4A68"/>
              </a:gs>
              <a:gs pos="100000">
                <a:srgbClr val="243A52"/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solidFill>
                <a:schemeClr val="tx1"/>
              </a:solidFill>
            </a:endParaRPr>
          </a:p>
        </p:txBody>
      </p:sp>
      <p:grpSp>
        <p:nvGrpSpPr>
          <p:cNvPr id="9" name="그룹 8"/>
          <p:cNvGrpSpPr/>
          <p:nvPr userDrawn="1"/>
        </p:nvGrpSpPr>
        <p:grpSpPr>
          <a:xfrm>
            <a:off x="1177240" y="-516433"/>
            <a:ext cx="1871186" cy="8656683"/>
            <a:chOff x="1177240" y="-541833"/>
            <a:chExt cx="1871186" cy="8656683"/>
          </a:xfrm>
        </p:grpSpPr>
        <p:sp>
          <p:nvSpPr>
            <p:cNvPr id="10" name="직사각형 9"/>
            <p:cNvSpPr/>
            <p:nvPr/>
          </p:nvSpPr>
          <p:spPr>
            <a:xfrm rot="19428791">
              <a:off x="1343037" y="442089"/>
              <a:ext cx="675027" cy="48210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03200" dist="38100" sx="105000" sy="1050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직사각형 10"/>
            <p:cNvSpPr/>
            <p:nvPr/>
          </p:nvSpPr>
          <p:spPr>
            <a:xfrm rot="19428791">
              <a:off x="2373399" y="4550449"/>
              <a:ext cx="675027" cy="19715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03200" dist="38100" dir="10800000" sx="105000" sy="105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직사각형 11"/>
            <p:cNvSpPr/>
            <p:nvPr/>
          </p:nvSpPr>
          <p:spPr>
            <a:xfrm rot="19428791">
              <a:off x="1177240" y="-541833"/>
              <a:ext cx="1439630" cy="86566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7" name="제목 16"/>
          <p:cNvSpPr>
            <a:spLocks noGrp="1"/>
          </p:cNvSpPr>
          <p:nvPr>
            <p:ph type="title" hasCustomPrompt="1"/>
          </p:nvPr>
        </p:nvSpPr>
        <p:spPr>
          <a:xfrm>
            <a:off x="2133600" y="1812925"/>
            <a:ext cx="7010401" cy="2031325"/>
          </a:xfrm>
          <a:prstGeom prst="rect">
            <a:avLst/>
          </a:prstGeom>
          <a:noFill/>
        </p:spPr>
        <p:txBody>
          <a:bodyPr wrap="square" lIns="0" tIns="0" rIns="900000" bIns="0" rtlCol="0">
            <a:spAutoFit/>
          </a:bodyPr>
          <a:lstStyle>
            <a:lvl1pPr>
              <a:lnSpc>
                <a:spcPct val="100000"/>
              </a:lnSpc>
              <a:defRPr lang="ko-KR" altLang="en-US" sz="6600">
                <a:solidFill>
                  <a:srgbClr val="FFC000"/>
                </a:solidFill>
                <a:latin typeface="Impact" panose="020B080603090205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lvl="0" algn="r"/>
            <a:r>
              <a:rPr lang="en-US" altLang="ko-KR" sz="6600" smtClean="0">
                <a:solidFill>
                  <a:srgbClr val="FFC000"/>
                </a:solidFill>
                <a:latin typeface="Impact" panose="020B080603090205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PRESENTATION</a:t>
            </a:r>
            <a:br>
              <a:rPr lang="en-US" altLang="ko-KR" sz="6600" smtClean="0">
                <a:solidFill>
                  <a:srgbClr val="FFC000"/>
                </a:solidFill>
                <a:latin typeface="Impact" panose="020B080603090205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ko-KR" sz="6600" smtClean="0">
                <a:solidFill>
                  <a:schemeClr val="bg1"/>
                </a:solidFill>
                <a:latin typeface="Impact" panose="020B080603090205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MAIN TITLE</a:t>
            </a:r>
            <a:endParaRPr lang="ko-KR" altLang="en-US" sz="6600">
              <a:solidFill>
                <a:schemeClr val="bg1"/>
              </a:solidFill>
              <a:latin typeface="Impact" panose="020B080603090205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5637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 userDrawn="1"/>
        </p:nvGrpSpPr>
        <p:grpSpPr>
          <a:xfrm>
            <a:off x="6770096" y="1721817"/>
            <a:ext cx="2373904" cy="2024358"/>
            <a:chOff x="6681196" y="1112217"/>
            <a:chExt cx="2373904" cy="2024358"/>
          </a:xfrm>
        </p:grpSpPr>
        <p:sp>
          <p:nvSpPr>
            <p:cNvPr id="4" name="직사각형 3"/>
            <p:cNvSpPr/>
            <p:nvPr/>
          </p:nvSpPr>
          <p:spPr>
            <a:xfrm flipH="1">
              <a:off x="7248525" y="1917700"/>
              <a:ext cx="1806575" cy="494958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schemeClr val="tx1"/>
                </a:solidFill>
              </a:endParaRPr>
            </a:p>
          </p:txBody>
        </p:sp>
        <p:grpSp>
          <p:nvGrpSpPr>
            <p:cNvPr id="5" name="그룹 4"/>
            <p:cNvGrpSpPr/>
            <p:nvPr/>
          </p:nvGrpSpPr>
          <p:grpSpPr>
            <a:xfrm>
              <a:off x="6681196" y="1112217"/>
              <a:ext cx="878434" cy="2024358"/>
              <a:chOff x="5511738" y="5159284"/>
              <a:chExt cx="878434" cy="2024358"/>
            </a:xfrm>
          </p:grpSpPr>
          <p:sp>
            <p:nvSpPr>
              <p:cNvPr id="6" name="직사각형 5"/>
              <p:cNvSpPr/>
              <p:nvPr/>
            </p:nvSpPr>
            <p:spPr>
              <a:xfrm rot="2171209" flipH="1">
                <a:off x="5715145" y="5643042"/>
                <a:ext cx="675027" cy="7904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03200" dist="38100" sx="105000" sy="1050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7" name="직사각형 6"/>
              <p:cNvSpPr/>
              <p:nvPr/>
            </p:nvSpPr>
            <p:spPr>
              <a:xfrm rot="2171209" flipH="1">
                <a:off x="5511738" y="5159284"/>
                <a:ext cx="783608" cy="202435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8" name="직각 삼각형 7"/>
          <p:cNvSpPr/>
          <p:nvPr userDrawn="1"/>
        </p:nvSpPr>
        <p:spPr>
          <a:xfrm flipV="1">
            <a:off x="0" y="0"/>
            <a:ext cx="4151502" cy="5435600"/>
          </a:xfrm>
          <a:prstGeom prst="rt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한쪽 모서리가 잘린 사각형 8"/>
          <p:cNvSpPr/>
          <p:nvPr userDrawn="1"/>
        </p:nvSpPr>
        <p:spPr>
          <a:xfrm flipV="1">
            <a:off x="-1" y="675900"/>
            <a:ext cx="7150101" cy="1864095"/>
          </a:xfrm>
          <a:prstGeom prst="snip1Rect">
            <a:avLst>
              <a:gd name="adj" fmla="val 50000"/>
            </a:avLst>
          </a:prstGeom>
          <a:gradFill>
            <a:gsLst>
              <a:gs pos="0">
                <a:srgbClr val="2E4A68"/>
              </a:gs>
              <a:gs pos="100000">
                <a:srgbClr val="243A52"/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solidFill>
                <a:schemeClr val="tx1"/>
              </a:solidFill>
            </a:endParaRPr>
          </a:p>
        </p:txBody>
      </p:sp>
      <p:grpSp>
        <p:nvGrpSpPr>
          <p:cNvPr id="10" name="그룹 9"/>
          <p:cNvGrpSpPr/>
          <p:nvPr userDrawn="1"/>
        </p:nvGrpSpPr>
        <p:grpSpPr>
          <a:xfrm>
            <a:off x="6245103" y="28753"/>
            <a:ext cx="1481673" cy="4020377"/>
            <a:chOff x="7752170" y="37220"/>
            <a:chExt cx="1481673" cy="4020377"/>
          </a:xfrm>
        </p:grpSpPr>
        <p:sp>
          <p:nvSpPr>
            <p:cNvPr id="11" name="직사각형 10"/>
            <p:cNvSpPr/>
            <p:nvPr/>
          </p:nvSpPr>
          <p:spPr>
            <a:xfrm rot="2171209" flipH="1">
              <a:off x="7752170" y="831264"/>
              <a:ext cx="675027" cy="23592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03200" dist="38100" dir="10800000" sx="105000" sy="105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직사각형 11"/>
            <p:cNvSpPr/>
            <p:nvPr/>
          </p:nvSpPr>
          <p:spPr>
            <a:xfrm rot="2171209" flipH="1">
              <a:off x="7794213" y="37220"/>
              <a:ext cx="1439630" cy="40203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0" y="1000125"/>
            <a:ext cx="6223000" cy="861774"/>
          </a:xfrm>
          <a:prstGeom prst="rect">
            <a:avLst/>
          </a:prstGeom>
          <a:noFill/>
        </p:spPr>
        <p:txBody>
          <a:bodyPr wrap="square" lIns="1368000" tIns="0" rIns="0" bIns="0" rtlCol="0">
            <a:spAutoFit/>
          </a:bodyPr>
          <a:lstStyle>
            <a:lvl1pPr>
              <a:lnSpc>
                <a:spcPct val="100000"/>
              </a:lnSpc>
              <a:defRPr lang="ko-KR" altLang="en-US" sz="5600">
                <a:solidFill>
                  <a:srgbClr val="FFC000"/>
                </a:solidFill>
                <a:latin typeface="Impact" panose="020B080603090205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lvl="0"/>
            <a:r>
              <a:rPr lang="en-US" altLang="ko-KR" sz="5600" smtClean="0">
                <a:solidFill>
                  <a:srgbClr val="FFC000"/>
                </a:solidFill>
                <a:latin typeface="Impact" panose="020B080603090205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CONTENTS </a:t>
            </a:r>
            <a:r>
              <a:rPr lang="en-US" altLang="ko-KR" sz="5600" smtClean="0">
                <a:solidFill>
                  <a:schemeClr val="bg1"/>
                </a:solidFill>
                <a:latin typeface="Impact" panose="020B080603090205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TITLE</a:t>
            </a:r>
            <a:endParaRPr lang="ko-KR" altLang="en-US" sz="5600">
              <a:solidFill>
                <a:schemeClr val="bg1"/>
              </a:solidFill>
              <a:latin typeface="Impact" panose="020B080603090205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7345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자유형 2"/>
          <p:cNvSpPr/>
          <p:nvPr userDrawn="1"/>
        </p:nvSpPr>
        <p:spPr>
          <a:xfrm>
            <a:off x="0" y="251460"/>
            <a:ext cx="5549900" cy="746760"/>
          </a:xfrm>
          <a:custGeom>
            <a:avLst/>
            <a:gdLst>
              <a:gd name="connsiteX0" fmla="*/ 0 w 5549900"/>
              <a:gd name="connsiteY0" fmla="*/ 0 h 787400"/>
              <a:gd name="connsiteX1" fmla="*/ 4056690 w 5549900"/>
              <a:gd name="connsiteY1" fmla="*/ 0 h 787400"/>
              <a:gd name="connsiteX2" fmla="*/ 4292600 w 5549900"/>
              <a:gd name="connsiteY2" fmla="*/ 0 h 787400"/>
              <a:gd name="connsiteX3" fmla="*/ 5549900 w 5549900"/>
              <a:gd name="connsiteY3" fmla="*/ 0 h 787400"/>
              <a:gd name="connsiteX4" fmla="*/ 4947610 w 5549900"/>
              <a:gd name="connsiteY4" fmla="*/ 787400 h 787400"/>
              <a:gd name="connsiteX5" fmla="*/ 4292600 w 5549900"/>
              <a:gd name="connsiteY5" fmla="*/ 787400 h 787400"/>
              <a:gd name="connsiteX6" fmla="*/ 3454400 w 5549900"/>
              <a:gd name="connsiteY6" fmla="*/ 787400 h 787400"/>
              <a:gd name="connsiteX7" fmla="*/ 0 w 5549900"/>
              <a:gd name="connsiteY7" fmla="*/ 787400 h 78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49900" h="787400">
                <a:moveTo>
                  <a:pt x="0" y="0"/>
                </a:moveTo>
                <a:lnTo>
                  <a:pt x="4056690" y="0"/>
                </a:lnTo>
                <a:lnTo>
                  <a:pt x="4292600" y="0"/>
                </a:lnTo>
                <a:lnTo>
                  <a:pt x="5549900" y="0"/>
                </a:lnTo>
                <a:lnTo>
                  <a:pt x="4947610" y="787400"/>
                </a:lnTo>
                <a:lnTo>
                  <a:pt x="4292600" y="787400"/>
                </a:lnTo>
                <a:lnTo>
                  <a:pt x="3454400" y="787400"/>
                </a:lnTo>
                <a:lnTo>
                  <a:pt x="0" y="787400"/>
                </a:lnTo>
                <a:close/>
              </a:path>
            </a:pathLst>
          </a:custGeom>
          <a:solidFill>
            <a:srgbClr val="2E4A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0" y="314325"/>
            <a:ext cx="4914900" cy="676275"/>
          </a:xfrm>
          <a:prstGeom prst="rect">
            <a:avLst/>
          </a:prstGeom>
          <a:noFill/>
        </p:spPr>
        <p:txBody>
          <a:bodyPr lIns="468000" tIns="0" rIns="0" bIns="0"/>
          <a:lstStyle>
            <a:lvl1pPr marL="0" algn="l" defTabSz="914400" rtl="0" eaLnBrk="1" latinLnBrk="1" hangingPunct="1">
              <a:lnSpc>
                <a:spcPct val="100000"/>
              </a:lnSpc>
              <a:defRPr lang="ko-KR" altLang="en-US" sz="4000" kern="1200">
                <a:solidFill>
                  <a:srgbClr val="FFC000"/>
                </a:solidFill>
                <a:latin typeface="Impact" panose="020B080603090205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altLang="ko-KR" sz="4000" smtClean="0">
                <a:solidFill>
                  <a:srgbClr val="FFC000"/>
                </a:solidFill>
                <a:latin typeface="Impact" panose="020B080603090205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SLIDE </a:t>
            </a:r>
            <a:r>
              <a:rPr lang="en-US" altLang="ko-KR" sz="4000" smtClean="0">
                <a:solidFill>
                  <a:schemeClr val="bg1"/>
                </a:solidFill>
                <a:latin typeface="Impact" panose="020B080603090205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MAIN</a:t>
            </a:r>
            <a:r>
              <a:rPr lang="en-US" altLang="ko-KR" sz="4000" smtClean="0">
                <a:solidFill>
                  <a:srgbClr val="FFC000"/>
                </a:solidFill>
                <a:latin typeface="Impact" panose="020B080603090205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sz="4000" smtClean="0">
                <a:solidFill>
                  <a:schemeClr val="bg1"/>
                </a:solidFill>
                <a:latin typeface="Impact" panose="020B080603090205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TITLE</a:t>
            </a:r>
            <a:endParaRPr lang="ko-KR" altLang="en-US" sz="4000">
              <a:solidFill>
                <a:schemeClr val="bg1"/>
              </a:solidFill>
              <a:latin typeface="Impact" panose="020B080603090205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9192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739219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각 삼각형 2"/>
          <p:cNvSpPr/>
          <p:nvPr userDrawn="1"/>
        </p:nvSpPr>
        <p:spPr>
          <a:xfrm flipH="1" flipV="1">
            <a:off x="5752982" y="-330200"/>
            <a:ext cx="3530717" cy="4622800"/>
          </a:xfrm>
          <a:prstGeom prst="rt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한쪽 모서리가 잘린 사각형 3"/>
          <p:cNvSpPr/>
          <p:nvPr userDrawn="1"/>
        </p:nvSpPr>
        <p:spPr>
          <a:xfrm flipH="1" flipV="1">
            <a:off x="-139700" y="977900"/>
            <a:ext cx="9283700" cy="3121588"/>
          </a:xfrm>
          <a:prstGeom prst="snip1Rect">
            <a:avLst>
              <a:gd name="adj" fmla="val 36024"/>
            </a:avLst>
          </a:prstGeom>
          <a:gradFill>
            <a:gsLst>
              <a:gs pos="0">
                <a:srgbClr val="2E4A68"/>
              </a:gs>
              <a:gs pos="100000">
                <a:srgbClr val="243A52"/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solidFill>
                <a:schemeClr val="tx1"/>
              </a:solidFill>
            </a:endParaRPr>
          </a:p>
        </p:txBody>
      </p:sp>
      <p:grpSp>
        <p:nvGrpSpPr>
          <p:cNvPr id="5" name="그룹 4"/>
          <p:cNvGrpSpPr/>
          <p:nvPr userDrawn="1"/>
        </p:nvGrpSpPr>
        <p:grpSpPr>
          <a:xfrm>
            <a:off x="-139429" y="1751210"/>
            <a:ext cx="824751" cy="3524240"/>
            <a:chOff x="1359171" y="1332110"/>
            <a:chExt cx="824751" cy="3524240"/>
          </a:xfrm>
        </p:grpSpPr>
        <p:sp>
          <p:nvSpPr>
            <p:cNvPr id="6" name="직사각형 5"/>
            <p:cNvSpPr/>
            <p:nvPr/>
          </p:nvSpPr>
          <p:spPr>
            <a:xfrm rot="19428791">
              <a:off x="1479567" y="1689071"/>
              <a:ext cx="675027" cy="27003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03200" dist="38100" sx="105000" sy="1050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직사각형 6"/>
            <p:cNvSpPr/>
            <p:nvPr/>
          </p:nvSpPr>
          <p:spPr>
            <a:xfrm rot="19428791">
              <a:off x="1359171" y="1332110"/>
              <a:ext cx="824751" cy="3524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2" name="그룹 11"/>
          <p:cNvGrpSpPr/>
          <p:nvPr userDrawn="1"/>
        </p:nvGrpSpPr>
        <p:grpSpPr>
          <a:xfrm>
            <a:off x="8578942" y="-1068005"/>
            <a:ext cx="1439630" cy="3695956"/>
            <a:chOff x="2635342" y="3859595"/>
            <a:chExt cx="1439630" cy="3695956"/>
          </a:xfrm>
        </p:grpSpPr>
        <p:sp>
          <p:nvSpPr>
            <p:cNvPr id="13" name="직사각형 12"/>
            <p:cNvSpPr/>
            <p:nvPr/>
          </p:nvSpPr>
          <p:spPr>
            <a:xfrm rot="19428791">
              <a:off x="3044011" y="5434811"/>
              <a:ext cx="675027" cy="18973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03200" dist="38100" dir="10800000" sx="105000" sy="105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직사각형 13"/>
            <p:cNvSpPr/>
            <p:nvPr/>
          </p:nvSpPr>
          <p:spPr>
            <a:xfrm rot="19428791">
              <a:off x="2635342" y="3859595"/>
              <a:ext cx="1439630" cy="36959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5" name="직사각형 14"/>
          <p:cNvSpPr/>
          <p:nvPr userDrawn="1"/>
        </p:nvSpPr>
        <p:spPr>
          <a:xfrm>
            <a:off x="0" y="5956300"/>
            <a:ext cx="6413500" cy="38109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solidFill>
                <a:schemeClr val="tx1"/>
              </a:solidFill>
            </a:endParaRPr>
          </a:p>
        </p:txBody>
      </p:sp>
      <p:grpSp>
        <p:nvGrpSpPr>
          <p:cNvPr id="16" name="그룹 15"/>
          <p:cNvGrpSpPr/>
          <p:nvPr userDrawn="1"/>
        </p:nvGrpSpPr>
        <p:grpSpPr>
          <a:xfrm>
            <a:off x="5866812" y="5190606"/>
            <a:ext cx="824751" cy="1667394"/>
            <a:chOff x="2666412" y="4047514"/>
            <a:chExt cx="824751" cy="1667394"/>
          </a:xfrm>
        </p:grpSpPr>
        <p:sp>
          <p:nvSpPr>
            <p:cNvPr id="17" name="직사각형 16"/>
            <p:cNvSpPr/>
            <p:nvPr/>
          </p:nvSpPr>
          <p:spPr>
            <a:xfrm rot="19428791">
              <a:off x="2697224" y="4492154"/>
              <a:ext cx="675027" cy="9039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03200" dist="38100" dir="10800000" sx="105000" sy="105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직사각형 17"/>
            <p:cNvSpPr/>
            <p:nvPr/>
          </p:nvSpPr>
          <p:spPr>
            <a:xfrm rot="19428791">
              <a:off x="2666412" y="4047514"/>
              <a:ext cx="824751" cy="16673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685799" y="2232025"/>
            <a:ext cx="7772402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lnSpc>
                <a:spcPct val="100000"/>
              </a:lnSpc>
              <a:defRPr lang="ko-KR" altLang="en-US" sz="6600">
                <a:solidFill>
                  <a:srgbClr val="FFC000"/>
                </a:solidFill>
                <a:latin typeface="Impact" panose="020B080603090205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lvl="0" algn="ctr"/>
            <a:r>
              <a:rPr lang="en-US" altLang="ko-KR" sz="6600" smtClean="0">
                <a:solidFill>
                  <a:srgbClr val="FFC000"/>
                </a:solidFill>
                <a:latin typeface="Impact" panose="020B080603090205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</a:t>
            </a:r>
            <a:r>
              <a:rPr lang="en-US" altLang="ko-KR" sz="6600" smtClean="0">
                <a:solidFill>
                  <a:schemeClr val="bg1"/>
                </a:solidFill>
                <a:latin typeface="Impact" panose="020B080603090205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</a:t>
            </a:r>
            <a:endParaRPr lang="ko-KR" altLang="en-US" sz="6600">
              <a:solidFill>
                <a:schemeClr val="bg1"/>
              </a:solidFill>
              <a:latin typeface="Impact" panose="020B080603090205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1324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odPel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+mn-ea"/>
              <a:ea typeface="+mn-ea"/>
            </a:endParaRPr>
          </a:p>
        </p:txBody>
      </p:sp>
      <p:pic>
        <p:nvPicPr>
          <p:cNvPr id="3" name="그림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974850"/>
            <a:ext cx="9144000" cy="29083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3419475" y="5685909"/>
            <a:ext cx="2305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ea typeface="+mn-ea"/>
              </a:rPr>
              <a:t>www.goodpello.com</a:t>
            </a:r>
            <a:endParaRPr lang="ko-KR" altLang="en-US" dirty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ea typeface="+mn-ea"/>
            </a:endParaRPr>
          </a:p>
        </p:txBody>
      </p:sp>
      <p:grpSp>
        <p:nvGrpSpPr>
          <p:cNvPr id="5" name="그룹 13"/>
          <p:cNvGrpSpPr/>
          <p:nvPr userDrawn="1"/>
        </p:nvGrpSpPr>
        <p:grpSpPr>
          <a:xfrm>
            <a:off x="2133600" y="5870575"/>
            <a:ext cx="4876800" cy="0"/>
            <a:chOff x="2105025" y="5566291"/>
            <a:chExt cx="4876800" cy="0"/>
          </a:xfrm>
        </p:grpSpPr>
        <p:cxnSp>
          <p:nvCxnSpPr>
            <p:cNvPr id="6" name="직선 연결선 11"/>
            <p:cNvCxnSpPr/>
            <p:nvPr userDrawn="1"/>
          </p:nvCxnSpPr>
          <p:spPr>
            <a:xfrm flipH="1">
              <a:off x="2105025" y="5566291"/>
              <a:ext cx="1200150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직선 연결선 12"/>
            <p:cNvCxnSpPr/>
            <p:nvPr userDrawn="1"/>
          </p:nvCxnSpPr>
          <p:spPr>
            <a:xfrm flipH="1">
              <a:off x="5781675" y="5566291"/>
              <a:ext cx="1200150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513107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958836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314640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70" r:id="rId2"/>
    <p:sldLayoutId id="2147483671" r:id="rId3"/>
    <p:sldLayoutId id="2147483669" r:id="rId4"/>
    <p:sldLayoutId id="2147483672" r:id="rId5"/>
    <p:sldLayoutId id="2147483668" r:id="rId6"/>
    <p:sldLayoutId id="2147483673" r:id="rId7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6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705101" y="1851025"/>
            <a:ext cx="7010399" cy="1723549"/>
          </a:xfrm>
        </p:spPr>
        <p:txBody>
          <a:bodyPr/>
          <a:lstStyle/>
          <a:p>
            <a:pPr algn="dist"/>
            <a:r>
              <a:rPr lang="ko-KR" altLang="en-US" sz="4800" dirty="0" smtClean="0">
                <a:latin typeface="a아메리카노B" pitchFamily="18" charset="-127"/>
                <a:ea typeface="a아메리카노B" pitchFamily="18" charset="-127"/>
              </a:rPr>
              <a:t>제 </a:t>
            </a:r>
            <a:r>
              <a:rPr lang="ko-KR" altLang="en-US" sz="4800" dirty="0" err="1" smtClean="0">
                <a:latin typeface="a아메리카노B" pitchFamily="18" charset="-127"/>
                <a:ea typeface="a아메리카노B" pitchFamily="18" charset="-127"/>
              </a:rPr>
              <a:t>휴</a:t>
            </a:r>
            <a:r>
              <a:rPr lang="ko-KR" altLang="en-US" sz="4800" dirty="0" smtClean="0">
                <a:latin typeface="a아메리카노B" pitchFamily="18" charset="-127"/>
                <a:ea typeface="a아메리카노B" pitchFamily="18" charset="-127"/>
              </a:rPr>
              <a:t> 제 안 서</a:t>
            </a:r>
            <a:r>
              <a:rPr lang="en-US" altLang="ko-KR" dirty="0">
                <a:latin typeface="a아메리카노B" pitchFamily="18" charset="-127"/>
                <a:ea typeface="a아메리카노B" pitchFamily="18" charset="-127"/>
              </a:rPr>
              <a:t/>
            </a:r>
            <a:br>
              <a:rPr lang="en-US" altLang="ko-KR" dirty="0">
                <a:latin typeface="a아메리카노B" pitchFamily="18" charset="-127"/>
                <a:ea typeface="a아메리카노B" pitchFamily="18" charset="-127"/>
              </a:rPr>
            </a:br>
            <a:r>
              <a:rPr lang="ko-KR" altLang="en-US" sz="3200" dirty="0" smtClean="0">
                <a:solidFill>
                  <a:schemeClr val="bg1"/>
                </a:solidFill>
                <a:latin typeface="a아메리카노B" pitchFamily="18" charset="-127"/>
                <a:ea typeface="a아메리카노B" pitchFamily="18" charset="-127"/>
              </a:rPr>
              <a:t>승강기 </a:t>
            </a:r>
            <a:r>
              <a:rPr lang="en-US" altLang="ko-KR" sz="3200" dirty="0" smtClean="0">
                <a:solidFill>
                  <a:schemeClr val="bg1"/>
                </a:solidFill>
                <a:latin typeface="a아메리카노B" pitchFamily="18" charset="-127"/>
                <a:ea typeface="a아메리카노B" pitchFamily="18" charset="-127"/>
              </a:rPr>
              <a:t>ROPE </a:t>
            </a:r>
            <a:r>
              <a:rPr lang="ko-KR" altLang="en-US" sz="3200" dirty="0" smtClean="0">
                <a:solidFill>
                  <a:schemeClr val="bg1"/>
                </a:solidFill>
                <a:latin typeface="a아메리카노B" pitchFamily="18" charset="-127"/>
                <a:ea typeface="a아메리카노B" pitchFamily="18" charset="-127"/>
              </a:rPr>
              <a:t>장력균등화 </a:t>
            </a:r>
            <a:r>
              <a:rPr lang="ko-KR" altLang="en-US" sz="3200" dirty="0" smtClean="0">
                <a:solidFill>
                  <a:schemeClr val="bg1"/>
                </a:solidFill>
                <a:latin typeface="a아메리카노B" pitchFamily="18" charset="-127"/>
                <a:ea typeface="a아메리카노B" pitchFamily="18" charset="-127"/>
              </a:rPr>
              <a:t>장치</a:t>
            </a:r>
            <a:r>
              <a:rPr lang="en-US" altLang="ko-KR" sz="3200" dirty="0" smtClean="0">
                <a:solidFill>
                  <a:schemeClr val="bg1"/>
                </a:solidFill>
                <a:latin typeface="a아메리카노B" pitchFamily="18" charset="-127"/>
                <a:ea typeface="a아메리카노B" pitchFamily="18" charset="-127"/>
              </a:rPr>
              <a:t/>
            </a:r>
            <a:br>
              <a:rPr lang="en-US" altLang="ko-KR" sz="3200" dirty="0" smtClean="0">
                <a:solidFill>
                  <a:schemeClr val="bg1"/>
                </a:solidFill>
                <a:latin typeface="a아메리카노B" pitchFamily="18" charset="-127"/>
                <a:ea typeface="a아메리카노B" pitchFamily="18" charset="-127"/>
              </a:rPr>
            </a:br>
            <a:r>
              <a:rPr lang="en-US" altLang="ko-KR" sz="3200" dirty="0" smtClean="0">
                <a:solidFill>
                  <a:schemeClr val="bg1"/>
                </a:solidFill>
                <a:latin typeface="a아메리카노B" pitchFamily="18" charset="-127"/>
                <a:ea typeface="a아메리카노B" pitchFamily="18" charset="-127"/>
              </a:rPr>
              <a:t>2:1</a:t>
            </a:r>
            <a:r>
              <a:rPr lang="ko-KR" altLang="en-US" sz="3200" dirty="0" err="1" smtClean="0">
                <a:solidFill>
                  <a:schemeClr val="bg1"/>
                </a:solidFill>
                <a:latin typeface="a아메리카노B" pitchFamily="18" charset="-127"/>
                <a:ea typeface="a아메리카노B" pitchFamily="18" charset="-127"/>
              </a:rPr>
              <a:t>로프식의</a:t>
            </a:r>
            <a:r>
              <a:rPr lang="ko-KR" altLang="en-US" sz="3200" dirty="0" smtClean="0">
                <a:solidFill>
                  <a:schemeClr val="bg1"/>
                </a:solidFill>
                <a:latin typeface="a아메리카노B" pitchFamily="18" charset="-127"/>
                <a:ea typeface="a아메리카노B" pitchFamily="18" charset="-127"/>
              </a:rPr>
              <a:t> </a:t>
            </a:r>
            <a:r>
              <a:rPr lang="ko-KR" altLang="en-US" sz="3200" dirty="0" err="1" smtClean="0">
                <a:solidFill>
                  <a:schemeClr val="bg1"/>
                </a:solidFill>
                <a:latin typeface="a아메리카노B" pitchFamily="18" charset="-127"/>
                <a:ea typeface="a아메리카노B" pitchFamily="18" charset="-127"/>
              </a:rPr>
              <a:t>독립시브</a:t>
            </a:r>
            <a:endParaRPr lang="ko-KR" altLang="en-US" dirty="0">
              <a:latin typeface="a아메리카노B" pitchFamily="18" charset="-127"/>
              <a:ea typeface="a아메리카노B" pitchFamily="18" charset="-127"/>
            </a:endParaRPr>
          </a:p>
        </p:txBody>
      </p:sp>
      <p:pic>
        <p:nvPicPr>
          <p:cNvPr id="1026" name="Picture 2" descr="C:\Users\Administrator\Desktop\tg3002@nate.com_103244\white B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000"/>
          <a:stretch/>
        </p:blipFill>
        <p:spPr bwMode="auto">
          <a:xfrm>
            <a:off x="5778500" y="4940300"/>
            <a:ext cx="3048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04648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428625"/>
            <a:ext cx="4914900" cy="384175"/>
          </a:xfrm>
        </p:spPr>
        <p:txBody>
          <a:bodyPr/>
          <a:lstStyle/>
          <a:p>
            <a:r>
              <a:rPr lang="ko-KR" altLang="en-US" sz="2400" dirty="0" smtClean="0">
                <a:latin typeface="a아메리카노M" pitchFamily="18" charset="-127"/>
                <a:ea typeface="a아메리카노M" pitchFamily="18" charset="-127"/>
              </a:rPr>
              <a:t>승강기 종류 및 변천과정</a:t>
            </a:r>
            <a:endParaRPr lang="ko-KR" altLang="en-US" sz="2400" dirty="0">
              <a:latin typeface="a아메리카노M" pitchFamily="18" charset="-127"/>
              <a:ea typeface="a아메리카노M" pitchFamily="18" charset="-127"/>
            </a:endParaRPr>
          </a:p>
        </p:txBody>
      </p:sp>
      <p:pic>
        <p:nvPicPr>
          <p:cNvPr id="2050" name="Picture 2" descr="C:\Users\Administrator\Desktop\tg3002@nate.com_103244\white B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8890" b="24167"/>
          <a:stretch/>
        </p:blipFill>
        <p:spPr bwMode="auto">
          <a:xfrm>
            <a:off x="6741697" y="6354988"/>
            <a:ext cx="2290007" cy="38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KMA1D1FEAF"/>
          <p:cNvSpPr>
            <a:spLocks noChangeArrowheads="1"/>
          </p:cNvSpPr>
          <p:nvPr/>
        </p:nvSpPr>
        <p:spPr bwMode="ltGray">
          <a:xfrm>
            <a:off x="5593518" y="2457386"/>
            <a:ext cx="3365616" cy="3811202"/>
          </a:xfrm>
          <a:prstGeom prst="rect">
            <a:avLst/>
          </a:prstGeom>
          <a:solidFill>
            <a:schemeClr val="accent3"/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7200" tIns="97200" rIns="98082" bIns="97200"/>
          <a:lstStyle/>
          <a:p>
            <a:pPr>
              <a:buSzPct val="80000"/>
              <a:buFont typeface="Marlett" pitchFamily="2" charset="2"/>
              <a:buChar char="i"/>
              <a:defRPr/>
            </a:pPr>
            <a:endParaRPr lang="ko-KR" altLang="ko-KR" b="1">
              <a:solidFill>
                <a:schemeClr val="bg1"/>
              </a:solidFill>
              <a:latin typeface="Arial" pitchFamily="34" charset="0"/>
              <a:ea typeface="굴림" pitchFamily="50" charset="-127"/>
              <a:cs typeface="Arial" pitchFamily="34" charset="0"/>
            </a:endParaRPr>
          </a:p>
        </p:txBody>
      </p:sp>
      <p:sp>
        <p:nvSpPr>
          <p:cNvPr id="39" name="KMA1D1FEAF"/>
          <p:cNvSpPr>
            <a:spLocks noChangeArrowheads="1"/>
          </p:cNvSpPr>
          <p:nvPr/>
        </p:nvSpPr>
        <p:spPr bwMode="ltGray">
          <a:xfrm>
            <a:off x="2934937" y="2457386"/>
            <a:ext cx="2928837" cy="3811202"/>
          </a:xfrm>
          <a:prstGeom prst="rightArrowCallout">
            <a:avLst>
              <a:gd name="adj1" fmla="val 23031"/>
              <a:gd name="adj2" fmla="val 25000"/>
              <a:gd name="adj3" fmla="val 12695"/>
              <a:gd name="adj4" fmla="val 84741"/>
            </a:avLst>
          </a:prstGeom>
          <a:solidFill>
            <a:schemeClr val="accent5"/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7200" tIns="97200" rIns="98082" bIns="97200"/>
          <a:lstStyle/>
          <a:p>
            <a:pPr>
              <a:buSzPct val="80000"/>
              <a:buFont typeface="Marlett" pitchFamily="2" charset="2"/>
              <a:buChar char="i"/>
              <a:defRPr/>
            </a:pPr>
            <a:endParaRPr lang="ko-KR" altLang="ko-KR" b="1">
              <a:solidFill>
                <a:schemeClr val="bg1"/>
              </a:solidFill>
              <a:latin typeface="Arial" pitchFamily="34" charset="0"/>
              <a:ea typeface="굴림" pitchFamily="50" charset="-127"/>
              <a:cs typeface="Arial" pitchFamily="34" charset="0"/>
            </a:endParaRPr>
          </a:p>
        </p:txBody>
      </p:sp>
      <p:sp>
        <p:nvSpPr>
          <p:cNvPr id="40" name="KMA1D1FEAF"/>
          <p:cNvSpPr>
            <a:spLocks noChangeArrowheads="1"/>
          </p:cNvSpPr>
          <p:nvPr/>
        </p:nvSpPr>
        <p:spPr bwMode="ltGray">
          <a:xfrm>
            <a:off x="178728" y="2457386"/>
            <a:ext cx="3043446" cy="3811202"/>
          </a:xfrm>
          <a:prstGeom prst="rightArrowCallout">
            <a:avLst>
              <a:gd name="adj1" fmla="val 23031"/>
              <a:gd name="adj2" fmla="val 25000"/>
              <a:gd name="adj3" fmla="val 12695"/>
              <a:gd name="adj4" fmla="val 84741"/>
            </a:avLst>
          </a:prstGeom>
          <a:solidFill>
            <a:schemeClr val="accent4"/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7200" tIns="97200" rIns="98082" bIns="97200"/>
          <a:lstStyle/>
          <a:p>
            <a:pPr>
              <a:buSzPct val="80000"/>
              <a:buFont typeface="Marlett" pitchFamily="2" charset="2"/>
              <a:buChar char="i"/>
              <a:defRPr/>
            </a:pPr>
            <a:endParaRPr lang="ko-KR" altLang="ko-KR" b="1">
              <a:solidFill>
                <a:schemeClr val="bg1"/>
              </a:solidFill>
              <a:latin typeface="Arial" pitchFamily="34" charset="0"/>
              <a:ea typeface="굴림" pitchFamily="50" charset="-127"/>
              <a:cs typeface="Arial" pitchFamily="34" charset="0"/>
            </a:endParaRPr>
          </a:p>
        </p:txBody>
      </p:sp>
      <p:sp>
        <p:nvSpPr>
          <p:cNvPr id="41" name="직사각형 19"/>
          <p:cNvSpPr>
            <a:spLocks noChangeArrowheads="1"/>
          </p:cNvSpPr>
          <p:nvPr/>
        </p:nvSpPr>
        <p:spPr bwMode="auto">
          <a:xfrm>
            <a:off x="337463" y="2587127"/>
            <a:ext cx="2478515" cy="3312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pPr marL="0" indent="0" eaLnBrk="1" latinLnBrk="1" hangingPunct="1">
              <a:lnSpc>
                <a:spcPct val="150000"/>
              </a:lnSpc>
              <a:spcBef>
                <a:spcPct val="0"/>
              </a:spcBef>
              <a:buClrTx/>
              <a:buNone/>
            </a:pPr>
            <a:r>
              <a:rPr lang="en-US" altLang="ko-KR" sz="1100" b="0" dirty="0">
                <a:latin typeface="a아메리카노L" pitchFamily="18" charset="-127"/>
                <a:ea typeface="a아메리카노L" pitchFamily="18" charset="-127"/>
              </a:rPr>
              <a:t>01. </a:t>
            </a:r>
            <a:r>
              <a:rPr lang="ko-KR" altLang="en-US" sz="1100" b="0" dirty="0">
                <a:latin typeface="a아메리카노L" pitchFamily="18" charset="-127"/>
                <a:ea typeface="a아메리카노L" pitchFamily="18" charset="-127"/>
              </a:rPr>
              <a:t>로프식 엘리베이터</a:t>
            </a:r>
            <a:endParaRPr lang="en-US" altLang="ko-KR" sz="1100" b="0" dirty="0">
              <a:latin typeface="a아메리카노L" pitchFamily="18" charset="-127"/>
              <a:ea typeface="a아메리카노L" pitchFamily="18" charset="-127"/>
            </a:endParaRPr>
          </a:p>
          <a:p>
            <a:pPr marL="0" indent="0" eaLnBrk="1" latinLnBrk="1" hangingPunct="1">
              <a:lnSpc>
                <a:spcPct val="150000"/>
              </a:lnSpc>
              <a:spcBef>
                <a:spcPct val="0"/>
              </a:spcBef>
              <a:buClrTx/>
              <a:buNone/>
            </a:pPr>
            <a:r>
              <a:rPr lang="en-US" altLang="ko-KR" sz="1100" b="0" dirty="0">
                <a:latin typeface="a아메리카노L" pitchFamily="18" charset="-127"/>
                <a:ea typeface="a아메리카노L" pitchFamily="18" charset="-127"/>
              </a:rPr>
              <a:t>02. </a:t>
            </a:r>
            <a:r>
              <a:rPr lang="ko-KR" altLang="en-US" sz="1100" b="0" dirty="0">
                <a:latin typeface="a아메리카노L" pitchFamily="18" charset="-127"/>
                <a:ea typeface="a아메리카노L" pitchFamily="18" charset="-127"/>
              </a:rPr>
              <a:t>유압식 엘리베이터</a:t>
            </a:r>
            <a:endParaRPr lang="en-US" altLang="ko-KR" sz="1100" b="0" dirty="0">
              <a:latin typeface="a아메리카노L" pitchFamily="18" charset="-127"/>
              <a:ea typeface="a아메리카노L" pitchFamily="18" charset="-127"/>
            </a:endParaRPr>
          </a:p>
          <a:p>
            <a:pPr marL="0" indent="0" eaLnBrk="1" latinLnBrk="1" hangingPunct="1">
              <a:lnSpc>
                <a:spcPct val="150000"/>
              </a:lnSpc>
              <a:spcBef>
                <a:spcPct val="0"/>
              </a:spcBef>
              <a:buClrTx/>
              <a:buNone/>
            </a:pPr>
            <a:r>
              <a:rPr lang="en-US" altLang="ko-KR" sz="1100" b="0" dirty="0">
                <a:latin typeface="a아메리카노L" pitchFamily="18" charset="-127"/>
                <a:ea typeface="a아메리카노L" pitchFamily="18" charset="-127"/>
              </a:rPr>
              <a:t>03. </a:t>
            </a:r>
            <a:r>
              <a:rPr lang="ko-KR" altLang="en-US" sz="1100" b="0" dirty="0">
                <a:latin typeface="a아메리카노L" pitchFamily="18" charset="-127"/>
                <a:ea typeface="a아메리카노L" pitchFamily="18" charset="-127"/>
              </a:rPr>
              <a:t>에스컬레이터 및 </a:t>
            </a:r>
            <a:r>
              <a:rPr lang="ko-KR" altLang="en-US" sz="1100" b="0" dirty="0" smtClean="0">
                <a:latin typeface="a아메리카노L" pitchFamily="18" charset="-127"/>
                <a:ea typeface="a아메리카노L" pitchFamily="18" charset="-127"/>
              </a:rPr>
              <a:t>수평보행기</a:t>
            </a:r>
            <a:endParaRPr lang="en-US" altLang="ko-KR" sz="1100" b="0" dirty="0">
              <a:latin typeface="a아메리카노L" pitchFamily="18" charset="-127"/>
              <a:ea typeface="a아메리카노L" pitchFamily="18" charset="-127"/>
            </a:endParaRPr>
          </a:p>
          <a:p>
            <a:pPr marL="0" indent="0" eaLnBrk="1" latinLnBrk="1" hangingPunct="1">
              <a:lnSpc>
                <a:spcPct val="150000"/>
              </a:lnSpc>
              <a:spcBef>
                <a:spcPct val="0"/>
              </a:spcBef>
              <a:buClrTx/>
              <a:buNone/>
            </a:pPr>
            <a:r>
              <a:rPr lang="en-US" altLang="ko-KR" sz="1100" b="0" dirty="0">
                <a:latin typeface="a아메리카노L" pitchFamily="18" charset="-127"/>
                <a:ea typeface="a아메리카노L" pitchFamily="18" charset="-127"/>
              </a:rPr>
              <a:t>04. </a:t>
            </a:r>
            <a:r>
              <a:rPr lang="ko-KR" altLang="en-US" sz="1100" b="0" dirty="0">
                <a:latin typeface="a아메리카노L" pitchFamily="18" charset="-127"/>
                <a:ea typeface="a아메리카노L" pitchFamily="18" charset="-127"/>
              </a:rPr>
              <a:t>덤 웨이터</a:t>
            </a:r>
            <a:endParaRPr lang="en-US" altLang="ko-KR" sz="1100" b="0" dirty="0">
              <a:latin typeface="a아메리카노L" pitchFamily="18" charset="-127"/>
              <a:ea typeface="a아메리카노L" pitchFamily="18" charset="-127"/>
            </a:endParaRPr>
          </a:p>
          <a:p>
            <a:pPr marL="0" indent="0" eaLnBrk="1" latinLnBrk="1" hangingPunct="1">
              <a:lnSpc>
                <a:spcPct val="150000"/>
              </a:lnSpc>
              <a:spcBef>
                <a:spcPct val="0"/>
              </a:spcBef>
              <a:buClrTx/>
              <a:buNone/>
            </a:pPr>
            <a:r>
              <a:rPr lang="en-US" altLang="ko-KR" sz="1100" b="0" dirty="0">
                <a:latin typeface="a아메리카노L" pitchFamily="18" charset="-127"/>
                <a:ea typeface="a아메리카노L" pitchFamily="18" charset="-127"/>
              </a:rPr>
              <a:t>05. </a:t>
            </a:r>
            <a:r>
              <a:rPr lang="ko-KR" altLang="en-US" sz="1100" b="0" dirty="0">
                <a:latin typeface="a아메리카노L" pitchFamily="18" charset="-127"/>
                <a:ea typeface="a아메리카노L" pitchFamily="18" charset="-127"/>
              </a:rPr>
              <a:t>소형 </a:t>
            </a:r>
            <a:r>
              <a:rPr lang="ko-KR" altLang="en-US" sz="1100" b="0" dirty="0" smtClean="0">
                <a:latin typeface="a아메리카노L" pitchFamily="18" charset="-127"/>
                <a:ea typeface="a아메리카노L" pitchFamily="18" charset="-127"/>
              </a:rPr>
              <a:t>엘리베이터</a:t>
            </a:r>
            <a:endParaRPr lang="en-US" altLang="ko-KR" sz="1100" b="0" dirty="0" smtClean="0">
              <a:latin typeface="a아메리카노L" pitchFamily="18" charset="-127"/>
              <a:ea typeface="a아메리카노L" pitchFamily="18" charset="-127"/>
            </a:endParaRPr>
          </a:p>
          <a:p>
            <a:pPr marL="0" indent="0" latinLnBrk="1">
              <a:lnSpc>
                <a:spcPct val="150000"/>
              </a:lnSpc>
              <a:buNone/>
            </a:pPr>
            <a:r>
              <a:rPr lang="en-US" altLang="ko-KR" sz="1100" b="0" dirty="0">
                <a:latin typeface="a아메리카노L" pitchFamily="18" charset="-127"/>
                <a:ea typeface="a아메리카노L" pitchFamily="18" charset="-127"/>
              </a:rPr>
              <a:t>06. </a:t>
            </a:r>
            <a:r>
              <a:rPr lang="ko-KR" altLang="en-US" sz="1100" b="0" dirty="0">
                <a:latin typeface="a아메리카노L" pitchFamily="18" charset="-127"/>
                <a:ea typeface="a아메리카노L" pitchFamily="18" charset="-127"/>
              </a:rPr>
              <a:t>경사형 휠체어리프트</a:t>
            </a:r>
            <a:endParaRPr lang="en-US" altLang="ko-KR" sz="1100" b="0" dirty="0">
              <a:latin typeface="a아메리카노L" pitchFamily="18" charset="-127"/>
              <a:ea typeface="a아메리카노L" pitchFamily="18" charset="-127"/>
            </a:endParaRPr>
          </a:p>
          <a:p>
            <a:pPr marL="0" indent="0" latinLnBrk="1">
              <a:lnSpc>
                <a:spcPct val="150000"/>
              </a:lnSpc>
              <a:buNone/>
            </a:pPr>
            <a:r>
              <a:rPr lang="en-US" altLang="ko-KR" sz="1100" b="0" dirty="0">
                <a:latin typeface="a아메리카노L" pitchFamily="18" charset="-127"/>
                <a:ea typeface="a아메리카노L" pitchFamily="18" charset="-127"/>
              </a:rPr>
              <a:t>07. </a:t>
            </a:r>
            <a:r>
              <a:rPr lang="ko-KR" altLang="en-US" sz="1100" b="0" dirty="0">
                <a:latin typeface="a아메리카노L" pitchFamily="18" charset="-127"/>
                <a:ea typeface="a아메리카노L" pitchFamily="18" charset="-127"/>
              </a:rPr>
              <a:t>수직형 휠체어리프트 </a:t>
            </a:r>
            <a:endParaRPr lang="en-US" altLang="ko-KR" sz="1100" b="0" dirty="0" smtClean="0">
              <a:latin typeface="a아메리카노L" pitchFamily="18" charset="-127"/>
              <a:ea typeface="a아메리카노L" pitchFamily="18" charset="-127"/>
            </a:endParaRPr>
          </a:p>
          <a:p>
            <a:pPr marL="0" indent="0" latinLnBrk="1">
              <a:lnSpc>
                <a:spcPct val="150000"/>
              </a:lnSpc>
              <a:buNone/>
            </a:pPr>
            <a:r>
              <a:rPr lang="en-US" altLang="ko-KR" sz="1100" b="0" dirty="0">
                <a:latin typeface="a아메리카노L" pitchFamily="18" charset="-127"/>
                <a:ea typeface="a아메리카노L" pitchFamily="18" charset="-127"/>
              </a:rPr>
              <a:t> </a:t>
            </a:r>
            <a:r>
              <a:rPr lang="en-US" altLang="ko-KR" sz="1100" b="0" dirty="0" smtClean="0">
                <a:latin typeface="a아메리카노L" pitchFamily="18" charset="-127"/>
                <a:ea typeface="a아메리카노L" pitchFamily="18" charset="-127"/>
              </a:rPr>
              <a:t>    - </a:t>
            </a:r>
            <a:r>
              <a:rPr lang="ko-KR" altLang="en-US" sz="1100" b="0" dirty="0" smtClean="0">
                <a:latin typeface="a아메리카노L" pitchFamily="18" charset="-127"/>
                <a:ea typeface="a아메리카노L" pitchFamily="18" charset="-127"/>
              </a:rPr>
              <a:t>승강행정</a:t>
            </a:r>
            <a:r>
              <a:rPr lang="en-US" altLang="ko-KR" sz="1100" b="0" dirty="0">
                <a:latin typeface="a아메리카노L" pitchFamily="18" charset="-127"/>
                <a:ea typeface="a아메리카노L" pitchFamily="18" charset="-127"/>
              </a:rPr>
              <a:t>4m</a:t>
            </a:r>
            <a:r>
              <a:rPr lang="ko-KR" altLang="en-US" sz="1100" b="0" dirty="0" smtClean="0">
                <a:latin typeface="a아메리카노L" pitchFamily="18" charset="-127"/>
                <a:ea typeface="a아메리카노L" pitchFamily="18" charset="-127"/>
              </a:rPr>
              <a:t>이하</a:t>
            </a:r>
            <a:endParaRPr lang="en-US" altLang="ko-KR" sz="1100" b="0" dirty="0">
              <a:latin typeface="a아메리카노L" pitchFamily="18" charset="-127"/>
              <a:ea typeface="a아메리카노L" pitchFamily="18" charset="-127"/>
            </a:endParaRPr>
          </a:p>
          <a:p>
            <a:pPr marL="0" indent="0" latinLnBrk="1">
              <a:lnSpc>
                <a:spcPct val="150000"/>
              </a:lnSpc>
              <a:buNone/>
            </a:pPr>
            <a:r>
              <a:rPr lang="en-US" altLang="ko-KR" sz="1100" b="0" dirty="0">
                <a:latin typeface="a아메리카노L" pitchFamily="18" charset="-127"/>
                <a:ea typeface="a아메리카노L" pitchFamily="18" charset="-127"/>
              </a:rPr>
              <a:t>08. </a:t>
            </a:r>
            <a:r>
              <a:rPr lang="ko-KR" altLang="en-US" sz="1100" b="0" dirty="0">
                <a:latin typeface="a아메리카노L" pitchFamily="18" charset="-127"/>
                <a:ea typeface="a아메리카노L" pitchFamily="18" charset="-127"/>
              </a:rPr>
              <a:t>수직형 휠체어리프트</a:t>
            </a:r>
            <a:r>
              <a:rPr lang="en-US" altLang="ko-KR" sz="1100" b="0" dirty="0">
                <a:latin typeface="a아메리카노L" pitchFamily="18" charset="-127"/>
                <a:ea typeface="a아메리카노L" pitchFamily="18" charset="-127"/>
              </a:rPr>
              <a:t> </a:t>
            </a:r>
            <a:endParaRPr lang="en-US" altLang="ko-KR" sz="1100" b="0" dirty="0" smtClean="0">
              <a:latin typeface="a아메리카노L" pitchFamily="18" charset="-127"/>
              <a:ea typeface="a아메리카노L" pitchFamily="18" charset="-127"/>
            </a:endParaRPr>
          </a:p>
          <a:p>
            <a:pPr marL="0" indent="0" latinLnBrk="1">
              <a:lnSpc>
                <a:spcPct val="150000"/>
              </a:lnSpc>
              <a:buNone/>
            </a:pPr>
            <a:r>
              <a:rPr lang="en-US" altLang="ko-KR" sz="1100" b="0" dirty="0">
                <a:latin typeface="a아메리카노L" pitchFamily="18" charset="-127"/>
                <a:ea typeface="a아메리카노L" pitchFamily="18" charset="-127"/>
              </a:rPr>
              <a:t> </a:t>
            </a:r>
            <a:r>
              <a:rPr lang="en-US" altLang="ko-KR" sz="1100" b="0" dirty="0" smtClean="0">
                <a:latin typeface="a아메리카노L" pitchFamily="18" charset="-127"/>
                <a:ea typeface="a아메리카노L" pitchFamily="18" charset="-127"/>
              </a:rPr>
              <a:t>    - </a:t>
            </a:r>
            <a:r>
              <a:rPr lang="ko-KR" altLang="en-US" sz="1100" b="0" dirty="0" smtClean="0">
                <a:latin typeface="a아메리카노L" pitchFamily="18" charset="-127"/>
                <a:ea typeface="a아메리카노L" pitchFamily="18" charset="-127"/>
              </a:rPr>
              <a:t>승강행정</a:t>
            </a:r>
            <a:r>
              <a:rPr lang="en-US" altLang="ko-KR" sz="1100" b="0" dirty="0">
                <a:latin typeface="a아메리카노L" pitchFamily="18" charset="-127"/>
                <a:ea typeface="a아메리카노L" pitchFamily="18" charset="-127"/>
              </a:rPr>
              <a:t>4m~12m</a:t>
            </a:r>
            <a:r>
              <a:rPr lang="ko-KR" altLang="en-US" sz="1100" b="0" dirty="0" smtClean="0">
                <a:latin typeface="a아메리카노L" pitchFamily="18" charset="-127"/>
                <a:ea typeface="a아메리카노L" pitchFamily="18" charset="-127"/>
              </a:rPr>
              <a:t>이하</a:t>
            </a:r>
            <a:endParaRPr lang="en-US" altLang="ko-KR" sz="1100" b="0" dirty="0">
              <a:latin typeface="a아메리카노L" pitchFamily="18" charset="-127"/>
              <a:ea typeface="a아메리카노L" pitchFamily="18" charset="-127"/>
            </a:endParaRPr>
          </a:p>
          <a:p>
            <a:pPr marL="0" indent="0" latinLnBrk="1">
              <a:lnSpc>
                <a:spcPct val="150000"/>
              </a:lnSpc>
              <a:buNone/>
            </a:pPr>
            <a:r>
              <a:rPr lang="en-US" altLang="ko-KR" sz="1100" b="0" dirty="0">
                <a:latin typeface="a아메리카노L" pitchFamily="18" charset="-127"/>
                <a:ea typeface="a아메리카노L" pitchFamily="18" charset="-127"/>
              </a:rPr>
              <a:t>09. </a:t>
            </a:r>
            <a:r>
              <a:rPr lang="ko-KR" altLang="en-US" sz="1100" b="0" dirty="0">
                <a:latin typeface="a아메리카노L" pitchFamily="18" charset="-127"/>
                <a:ea typeface="a아메리카노L" pitchFamily="18" charset="-127"/>
              </a:rPr>
              <a:t>기계실 없는 엘리베이터</a:t>
            </a:r>
          </a:p>
          <a:p>
            <a:pPr eaLnBrk="1" latinLnBrk="1" hangingPunct="1">
              <a:lnSpc>
                <a:spcPct val="150000"/>
              </a:lnSpc>
              <a:spcBef>
                <a:spcPct val="0"/>
              </a:spcBef>
              <a:buClrTx/>
              <a:buFont typeface="+mj-lt"/>
              <a:buNone/>
            </a:pPr>
            <a:endParaRPr lang="en-US" altLang="ko-KR" sz="1100" b="0" dirty="0">
              <a:latin typeface="a아메리카노L" pitchFamily="18" charset="-127"/>
              <a:ea typeface="a아메리카노L" pitchFamily="18" charset="-127"/>
            </a:endParaRPr>
          </a:p>
        </p:txBody>
      </p:sp>
      <p:sp>
        <p:nvSpPr>
          <p:cNvPr id="42" name="직사각형 22"/>
          <p:cNvSpPr>
            <a:spLocks noChangeArrowheads="1"/>
          </p:cNvSpPr>
          <p:nvPr/>
        </p:nvSpPr>
        <p:spPr bwMode="auto">
          <a:xfrm>
            <a:off x="3106386" y="2589986"/>
            <a:ext cx="2557340" cy="2411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pPr eaLnBrk="1" latinLnBrk="1" hangingPunct="1">
              <a:lnSpc>
                <a:spcPct val="200000"/>
              </a:lnSpc>
              <a:spcBef>
                <a:spcPct val="0"/>
              </a:spcBef>
              <a:buClrTx/>
              <a:buFont typeface="+mj-lt"/>
              <a:buNone/>
            </a:pPr>
            <a:r>
              <a:rPr lang="en-US" altLang="ko-KR" sz="1100" b="0" dirty="0">
                <a:latin typeface="a아메리카노L" pitchFamily="18" charset="-127"/>
                <a:ea typeface="a아메리카노L" pitchFamily="18" charset="-127"/>
              </a:rPr>
              <a:t>01. </a:t>
            </a:r>
            <a:r>
              <a:rPr lang="ko-KR" altLang="en-US" sz="1100" b="0" dirty="0">
                <a:latin typeface="a아메리카노L" pitchFamily="18" charset="-127"/>
                <a:ea typeface="a아메리카노L" pitchFamily="18" charset="-127"/>
              </a:rPr>
              <a:t>로프식 엘리베이터</a:t>
            </a:r>
            <a:endParaRPr lang="en-US" altLang="ko-KR" sz="1100" b="0" dirty="0">
              <a:latin typeface="a아메리카노L" pitchFamily="18" charset="-127"/>
              <a:ea typeface="a아메리카노L" pitchFamily="18" charset="-127"/>
            </a:endParaRPr>
          </a:p>
          <a:p>
            <a:pPr eaLnBrk="1" latinLnBrk="1" hangingPunct="1">
              <a:lnSpc>
                <a:spcPct val="200000"/>
              </a:lnSpc>
              <a:spcBef>
                <a:spcPct val="0"/>
              </a:spcBef>
              <a:buClrTx/>
              <a:buFont typeface="+mj-lt"/>
              <a:buNone/>
            </a:pPr>
            <a:r>
              <a:rPr lang="en-US" altLang="ko-KR" sz="1100" b="0" dirty="0">
                <a:latin typeface="a아메리카노L" pitchFamily="18" charset="-127"/>
                <a:ea typeface="a아메리카노L" pitchFamily="18" charset="-127"/>
              </a:rPr>
              <a:t>02. </a:t>
            </a:r>
            <a:r>
              <a:rPr lang="ko-KR" altLang="en-US" sz="1100" b="0" dirty="0">
                <a:latin typeface="a아메리카노L" pitchFamily="18" charset="-127"/>
                <a:ea typeface="a아메리카노L" pitchFamily="18" charset="-127"/>
              </a:rPr>
              <a:t>유압식 엘리베이터</a:t>
            </a:r>
            <a:endParaRPr lang="en-US" altLang="ko-KR" sz="1100" b="0" dirty="0">
              <a:latin typeface="a아메리카노L" pitchFamily="18" charset="-127"/>
              <a:ea typeface="a아메리카노L" pitchFamily="18" charset="-127"/>
            </a:endParaRPr>
          </a:p>
          <a:p>
            <a:pPr eaLnBrk="1" latinLnBrk="1" hangingPunct="1">
              <a:lnSpc>
                <a:spcPct val="200000"/>
              </a:lnSpc>
              <a:spcBef>
                <a:spcPct val="0"/>
              </a:spcBef>
              <a:buClrTx/>
              <a:buFont typeface="+mj-lt"/>
              <a:buNone/>
            </a:pPr>
            <a:r>
              <a:rPr lang="en-US" altLang="ko-KR" sz="1100" b="0" dirty="0">
                <a:latin typeface="a아메리카노L" pitchFamily="18" charset="-127"/>
                <a:ea typeface="a아메리카노L" pitchFamily="18" charset="-127"/>
              </a:rPr>
              <a:t>03. </a:t>
            </a:r>
            <a:r>
              <a:rPr lang="ko-KR" altLang="en-US" sz="1100" b="0" dirty="0">
                <a:latin typeface="a아메리카노L" pitchFamily="18" charset="-127"/>
                <a:ea typeface="a아메리카노L" pitchFamily="18" charset="-127"/>
              </a:rPr>
              <a:t>소형 </a:t>
            </a:r>
            <a:r>
              <a:rPr lang="ko-KR" altLang="en-US" sz="1100" b="0" dirty="0" smtClean="0">
                <a:latin typeface="a아메리카노L" pitchFamily="18" charset="-127"/>
                <a:ea typeface="a아메리카노L" pitchFamily="18" charset="-127"/>
              </a:rPr>
              <a:t>엘리베이터</a:t>
            </a:r>
            <a:endParaRPr lang="en-US" altLang="ko-KR" sz="1100" b="0" dirty="0" smtClean="0">
              <a:latin typeface="a아메리카노L" pitchFamily="18" charset="-127"/>
              <a:ea typeface="a아메리카노L" pitchFamily="18" charset="-127"/>
            </a:endParaRPr>
          </a:p>
          <a:p>
            <a:pPr marL="0" lvl="0" indent="0" eaLnBrk="1" latinLnBrk="1" hangingPunct="1">
              <a:lnSpc>
                <a:spcPct val="200000"/>
              </a:lnSpc>
              <a:spcBef>
                <a:spcPct val="0"/>
              </a:spcBef>
              <a:buClrTx/>
              <a:buNone/>
            </a:pPr>
            <a:r>
              <a:rPr lang="en-US" altLang="ko-KR" sz="1100" b="0" dirty="0">
                <a:latin typeface="a아메리카노L" pitchFamily="18" charset="-127"/>
                <a:ea typeface="a아메리카노L" pitchFamily="18" charset="-127"/>
              </a:rPr>
              <a:t>04. </a:t>
            </a:r>
            <a:r>
              <a:rPr lang="ko-KR" altLang="en-US" sz="1100" b="0" dirty="0">
                <a:latin typeface="a아메리카노L" pitchFamily="18" charset="-127"/>
                <a:ea typeface="a아메리카노L" pitchFamily="18" charset="-127"/>
              </a:rPr>
              <a:t>덤 웨이터</a:t>
            </a:r>
            <a:endParaRPr lang="en-US" altLang="ko-KR" sz="1100" b="0" dirty="0">
              <a:latin typeface="a아메리카노L" pitchFamily="18" charset="-127"/>
              <a:ea typeface="a아메리카노L" pitchFamily="18" charset="-127"/>
            </a:endParaRPr>
          </a:p>
          <a:p>
            <a:pPr marL="0" lvl="0" indent="0" eaLnBrk="1" latinLnBrk="1" hangingPunct="1">
              <a:lnSpc>
                <a:spcPct val="200000"/>
              </a:lnSpc>
              <a:spcBef>
                <a:spcPct val="0"/>
              </a:spcBef>
              <a:buClrTx/>
              <a:buNone/>
            </a:pPr>
            <a:r>
              <a:rPr lang="en-US" altLang="ko-KR" sz="1100" b="0" dirty="0">
                <a:latin typeface="a아메리카노L" pitchFamily="18" charset="-127"/>
                <a:ea typeface="a아메리카노L" pitchFamily="18" charset="-127"/>
              </a:rPr>
              <a:t>05. </a:t>
            </a:r>
            <a:r>
              <a:rPr lang="ko-KR" altLang="en-US" sz="1100" b="0" dirty="0">
                <a:latin typeface="a아메리카노L" pitchFamily="18" charset="-127"/>
                <a:ea typeface="a아메리카노L" pitchFamily="18" charset="-127"/>
              </a:rPr>
              <a:t>에스컬레이터 및 수평보행기</a:t>
            </a:r>
            <a:endParaRPr lang="en-US" altLang="ko-KR" sz="1100" b="0" dirty="0">
              <a:latin typeface="a아메리카노L" pitchFamily="18" charset="-127"/>
              <a:ea typeface="a아메리카노L" pitchFamily="18" charset="-127"/>
            </a:endParaRPr>
          </a:p>
          <a:p>
            <a:pPr marL="0" lvl="0" indent="0" eaLnBrk="1" latinLnBrk="1" hangingPunct="1">
              <a:lnSpc>
                <a:spcPct val="200000"/>
              </a:lnSpc>
              <a:spcBef>
                <a:spcPct val="0"/>
              </a:spcBef>
              <a:buClrTx/>
              <a:buNone/>
            </a:pPr>
            <a:r>
              <a:rPr lang="en-US" altLang="ko-KR" sz="1100" b="0" dirty="0">
                <a:latin typeface="a아메리카노L" pitchFamily="18" charset="-127"/>
                <a:ea typeface="a아메리카노L" pitchFamily="18" charset="-127"/>
              </a:rPr>
              <a:t>06. </a:t>
            </a:r>
            <a:r>
              <a:rPr lang="ko-KR" altLang="en-US" sz="1100" b="0" dirty="0">
                <a:latin typeface="a아메리카노L" pitchFamily="18" charset="-127"/>
                <a:ea typeface="a아메리카노L" pitchFamily="18" charset="-127"/>
              </a:rPr>
              <a:t>기계실 없는 엘리베이터</a:t>
            </a:r>
          </a:p>
          <a:p>
            <a:pPr eaLnBrk="1" latinLnBrk="1" hangingPunct="1">
              <a:lnSpc>
                <a:spcPct val="200000"/>
              </a:lnSpc>
              <a:spcBef>
                <a:spcPct val="0"/>
              </a:spcBef>
              <a:buClrTx/>
              <a:buFont typeface="+mj-lt"/>
              <a:buNone/>
            </a:pPr>
            <a:endParaRPr lang="en-US" altLang="ko-KR" sz="1100" b="0" dirty="0">
              <a:latin typeface="a아메리카노L" pitchFamily="18" charset="-127"/>
              <a:ea typeface="a아메리카노L" pitchFamily="18" charset="-127"/>
            </a:endParaRPr>
          </a:p>
        </p:txBody>
      </p:sp>
      <p:sp>
        <p:nvSpPr>
          <p:cNvPr id="43" name="직사각형 25"/>
          <p:cNvSpPr>
            <a:spLocks noChangeArrowheads="1"/>
          </p:cNvSpPr>
          <p:nvPr/>
        </p:nvSpPr>
        <p:spPr bwMode="auto">
          <a:xfrm>
            <a:off x="5800559" y="2587127"/>
            <a:ext cx="3391272" cy="308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pPr eaLnBrk="1" latinLnBrk="1" hangingPunct="1">
              <a:lnSpc>
                <a:spcPct val="2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ko-KR" sz="1100" b="0" dirty="0" smtClean="0">
                <a:latin typeface="a아메리카노L" pitchFamily="18" charset="-127"/>
                <a:ea typeface="a아메리카노L" pitchFamily="18" charset="-127"/>
              </a:rPr>
              <a:t>01. </a:t>
            </a:r>
            <a:r>
              <a:rPr lang="ko-KR" altLang="en-US" sz="1100" b="0" dirty="0" smtClean="0">
                <a:latin typeface="a아메리카노L" pitchFamily="18" charset="-127"/>
                <a:ea typeface="a아메리카노L" pitchFamily="18" charset="-127"/>
              </a:rPr>
              <a:t>별표</a:t>
            </a:r>
            <a:r>
              <a:rPr lang="en-US" altLang="ko-KR" sz="1100" b="0" dirty="0" smtClean="0">
                <a:latin typeface="a아메리카노L" pitchFamily="18" charset="-127"/>
                <a:ea typeface="a아메리카노L" pitchFamily="18" charset="-127"/>
              </a:rPr>
              <a:t>1 - </a:t>
            </a:r>
            <a:r>
              <a:rPr lang="ko-KR" altLang="en-US" sz="1100" b="0" dirty="0" smtClean="0">
                <a:latin typeface="a아메리카노L" pitchFamily="18" charset="-127"/>
                <a:ea typeface="a아메리카노L" pitchFamily="18" charset="-127"/>
              </a:rPr>
              <a:t>전기식 </a:t>
            </a:r>
            <a:r>
              <a:rPr lang="ko-KR" altLang="en-US" sz="1100" b="0" dirty="0">
                <a:latin typeface="a아메리카노L" pitchFamily="18" charset="-127"/>
                <a:ea typeface="a아메리카노L" pitchFamily="18" charset="-127"/>
              </a:rPr>
              <a:t>엘리베이터 </a:t>
            </a:r>
            <a:r>
              <a:rPr lang="ko-KR" altLang="en-US" sz="1100" b="0" dirty="0" smtClean="0">
                <a:latin typeface="a아메리카노L" pitchFamily="18" charset="-127"/>
                <a:ea typeface="a아메리카노L" pitchFamily="18" charset="-127"/>
              </a:rPr>
              <a:t>구조</a:t>
            </a:r>
            <a:endParaRPr lang="en-US" altLang="ko-KR" sz="1100" b="0" dirty="0">
              <a:latin typeface="a아메리카노L" pitchFamily="18" charset="-127"/>
              <a:ea typeface="a아메리카노L" pitchFamily="18" charset="-127"/>
            </a:endParaRPr>
          </a:p>
          <a:p>
            <a:pPr eaLnBrk="1" latinLnBrk="1" hangingPunct="1">
              <a:lnSpc>
                <a:spcPct val="2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ko-KR" sz="1100" b="0" dirty="0">
                <a:latin typeface="a아메리카노L" pitchFamily="18" charset="-127"/>
                <a:ea typeface="a아메리카노L" pitchFamily="18" charset="-127"/>
              </a:rPr>
              <a:t>02. </a:t>
            </a:r>
            <a:r>
              <a:rPr lang="ko-KR" altLang="en-US" sz="1100" b="0" dirty="0" smtClean="0">
                <a:latin typeface="a아메리카노L" pitchFamily="18" charset="-127"/>
                <a:ea typeface="a아메리카노L" pitchFamily="18" charset="-127"/>
              </a:rPr>
              <a:t>별표</a:t>
            </a:r>
            <a:r>
              <a:rPr lang="en-US" altLang="ko-KR" sz="1100" b="0" dirty="0" smtClean="0">
                <a:latin typeface="a아메리카노L" pitchFamily="18" charset="-127"/>
                <a:ea typeface="a아메리카노L" pitchFamily="18" charset="-127"/>
              </a:rPr>
              <a:t>2</a:t>
            </a:r>
            <a:r>
              <a:rPr lang="ko-KR" altLang="en-US" sz="1100" b="0" dirty="0" smtClean="0">
                <a:latin typeface="a아메리카노L" pitchFamily="18" charset="-127"/>
                <a:ea typeface="a아메리카노L" pitchFamily="18" charset="-127"/>
              </a:rPr>
              <a:t> </a:t>
            </a:r>
            <a:r>
              <a:rPr lang="en-US" altLang="ko-KR" sz="1100" b="0" dirty="0" smtClean="0">
                <a:latin typeface="a아메리카노L" pitchFamily="18" charset="-127"/>
                <a:ea typeface="a아메리카노L" pitchFamily="18" charset="-127"/>
              </a:rPr>
              <a:t>- </a:t>
            </a:r>
            <a:r>
              <a:rPr lang="ko-KR" altLang="en-US" sz="1100" b="0" dirty="0" smtClean="0">
                <a:latin typeface="a아메리카노L" pitchFamily="18" charset="-127"/>
                <a:ea typeface="a아메리카노L" pitchFamily="18" charset="-127"/>
              </a:rPr>
              <a:t>유압식 </a:t>
            </a:r>
            <a:r>
              <a:rPr lang="ko-KR" altLang="en-US" sz="1100" b="0" dirty="0">
                <a:latin typeface="a아메리카노L" pitchFamily="18" charset="-127"/>
                <a:ea typeface="a아메리카노L" pitchFamily="18" charset="-127"/>
              </a:rPr>
              <a:t>엘리베이터 </a:t>
            </a:r>
            <a:r>
              <a:rPr lang="ko-KR" altLang="en-US" sz="1100" b="0" dirty="0" smtClean="0">
                <a:latin typeface="a아메리카노L" pitchFamily="18" charset="-127"/>
                <a:ea typeface="a아메리카노L" pitchFamily="18" charset="-127"/>
              </a:rPr>
              <a:t>구조</a:t>
            </a:r>
            <a:endParaRPr lang="en-US" altLang="ko-KR" sz="1100" b="0" dirty="0">
              <a:latin typeface="a아메리카노L" pitchFamily="18" charset="-127"/>
              <a:ea typeface="a아메리카노L" pitchFamily="18" charset="-127"/>
            </a:endParaRPr>
          </a:p>
          <a:p>
            <a:pPr eaLnBrk="1" latinLnBrk="1" hangingPunct="1">
              <a:lnSpc>
                <a:spcPct val="2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ko-KR" sz="1100" b="0" dirty="0">
                <a:latin typeface="a아메리카노L" pitchFamily="18" charset="-127"/>
                <a:ea typeface="a아메리카노L" pitchFamily="18" charset="-127"/>
              </a:rPr>
              <a:t>03. </a:t>
            </a:r>
            <a:r>
              <a:rPr lang="ko-KR" altLang="en-US" sz="1100" b="0" dirty="0">
                <a:latin typeface="a아메리카노L" pitchFamily="18" charset="-127"/>
                <a:ea typeface="a아메리카노L" pitchFamily="18" charset="-127"/>
              </a:rPr>
              <a:t>별표</a:t>
            </a:r>
            <a:r>
              <a:rPr lang="en-US" altLang="ko-KR" sz="1100" b="0" dirty="0" smtClean="0">
                <a:latin typeface="a아메리카노L" pitchFamily="18" charset="-127"/>
                <a:ea typeface="a아메리카노L" pitchFamily="18" charset="-127"/>
              </a:rPr>
              <a:t>3 - </a:t>
            </a:r>
            <a:r>
              <a:rPr lang="ko-KR" altLang="en-US" sz="1100" b="0" dirty="0" smtClean="0">
                <a:latin typeface="a아메리카노L" pitchFamily="18" charset="-127"/>
                <a:ea typeface="a아메리카노L" pitchFamily="18" charset="-127"/>
              </a:rPr>
              <a:t>에스컬레이터 </a:t>
            </a:r>
            <a:r>
              <a:rPr lang="ko-KR" altLang="en-US" sz="1100" b="0" dirty="0">
                <a:latin typeface="a아메리카노L" pitchFamily="18" charset="-127"/>
                <a:ea typeface="a아메리카노L" pitchFamily="18" charset="-127"/>
              </a:rPr>
              <a:t>및 </a:t>
            </a:r>
            <a:r>
              <a:rPr lang="ko-KR" altLang="en-US" sz="1100" b="0" dirty="0" smtClean="0">
                <a:latin typeface="a아메리카노L" pitchFamily="18" charset="-127"/>
                <a:ea typeface="a아메리카노L" pitchFamily="18" charset="-127"/>
              </a:rPr>
              <a:t>무빙워크의 </a:t>
            </a:r>
            <a:r>
              <a:rPr lang="ko-KR" altLang="en-US" sz="1100" b="0" dirty="0">
                <a:latin typeface="a아메리카노L" pitchFamily="18" charset="-127"/>
                <a:ea typeface="a아메리카노L" pitchFamily="18" charset="-127"/>
              </a:rPr>
              <a:t>구조</a:t>
            </a:r>
            <a:endParaRPr lang="en-US" altLang="ko-KR" sz="1100" b="0" dirty="0">
              <a:latin typeface="a아메리카노L" pitchFamily="18" charset="-127"/>
              <a:ea typeface="a아메리카노L" pitchFamily="18" charset="-127"/>
            </a:endParaRPr>
          </a:p>
          <a:p>
            <a:pPr eaLnBrk="1" latinLnBrk="1" hangingPunct="1">
              <a:lnSpc>
                <a:spcPct val="2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ko-KR" sz="1100" b="0" dirty="0">
                <a:latin typeface="a아메리카노L" pitchFamily="18" charset="-127"/>
                <a:ea typeface="a아메리카노L" pitchFamily="18" charset="-127"/>
              </a:rPr>
              <a:t>04. </a:t>
            </a:r>
            <a:r>
              <a:rPr lang="ko-KR" altLang="en-US" sz="1100" b="0" dirty="0">
                <a:latin typeface="a아메리카노L" pitchFamily="18" charset="-127"/>
                <a:ea typeface="a아메리카노L" pitchFamily="18" charset="-127"/>
              </a:rPr>
              <a:t>별표</a:t>
            </a:r>
            <a:r>
              <a:rPr lang="en-US" altLang="ko-KR" sz="1100" b="0" dirty="0" smtClean="0">
                <a:latin typeface="a아메리카노L" pitchFamily="18" charset="-127"/>
                <a:ea typeface="a아메리카노L" pitchFamily="18" charset="-127"/>
              </a:rPr>
              <a:t>4 - </a:t>
            </a:r>
            <a:r>
              <a:rPr lang="ko-KR" altLang="en-US" sz="1100" b="0" dirty="0" smtClean="0">
                <a:latin typeface="a아메리카노L" pitchFamily="18" charset="-127"/>
                <a:ea typeface="a아메리카노L" pitchFamily="18" charset="-127"/>
              </a:rPr>
              <a:t>덤 </a:t>
            </a:r>
            <a:r>
              <a:rPr lang="ko-KR" altLang="en-US" sz="1100" b="0" dirty="0">
                <a:latin typeface="a아메리카노L" pitchFamily="18" charset="-127"/>
                <a:ea typeface="a아메리카노L" pitchFamily="18" charset="-127"/>
              </a:rPr>
              <a:t>웨이터의 </a:t>
            </a:r>
            <a:r>
              <a:rPr lang="ko-KR" altLang="en-US" sz="1100" b="0" dirty="0" smtClean="0">
                <a:latin typeface="a아메리카노L" pitchFamily="18" charset="-127"/>
                <a:ea typeface="a아메리카노L" pitchFamily="18" charset="-127"/>
              </a:rPr>
              <a:t>구조</a:t>
            </a:r>
            <a:endParaRPr lang="en-US" altLang="ko-KR" sz="1100" b="0" dirty="0">
              <a:latin typeface="a아메리카노L" pitchFamily="18" charset="-127"/>
              <a:ea typeface="a아메리카노L" pitchFamily="18" charset="-127"/>
            </a:endParaRPr>
          </a:p>
          <a:p>
            <a:pPr eaLnBrk="1" latinLnBrk="1" hangingPunct="1">
              <a:lnSpc>
                <a:spcPct val="2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ko-KR" sz="1100" b="0" dirty="0">
                <a:latin typeface="a아메리카노L" pitchFamily="18" charset="-127"/>
                <a:ea typeface="a아메리카노L" pitchFamily="18" charset="-127"/>
              </a:rPr>
              <a:t>05. </a:t>
            </a:r>
            <a:r>
              <a:rPr lang="ko-KR" altLang="en-US" sz="1100" b="0" dirty="0">
                <a:latin typeface="a아메리카노L" pitchFamily="18" charset="-127"/>
                <a:ea typeface="a아메리카노L" pitchFamily="18" charset="-127"/>
              </a:rPr>
              <a:t>별표</a:t>
            </a:r>
            <a:r>
              <a:rPr lang="en-US" altLang="ko-KR" sz="1100" b="0" dirty="0" smtClean="0">
                <a:latin typeface="a아메리카노L" pitchFamily="18" charset="-127"/>
                <a:ea typeface="a아메리카노L" pitchFamily="18" charset="-127"/>
              </a:rPr>
              <a:t>5 - </a:t>
            </a:r>
            <a:r>
              <a:rPr lang="ko-KR" altLang="en-US" sz="1100" b="0" dirty="0" smtClean="0">
                <a:latin typeface="a아메리카노L" pitchFamily="18" charset="-127"/>
                <a:ea typeface="a아메리카노L" pitchFamily="18" charset="-127"/>
              </a:rPr>
              <a:t>소형 </a:t>
            </a:r>
            <a:r>
              <a:rPr lang="ko-KR" altLang="en-US" sz="1100" b="0" dirty="0">
                <a:latin typeface="a아메리카노L" pitchFamily="18" charset="-127"/>
                <a:ea typeface="a아메리카노L" pitchFamily="18" charset="-127"/>
              </a:rPr>
              <a:t>엘리베이터의 </a:t>
            </a:r>
            <a:r>
              <a:rPr lang="ko-KR" altLang="en-US" sz="1100" b="0" dirty="0" smtClean="0">
                <a:latin typeface="a아메리카노L" pitchFamily="18" charset="-127"/>
                <a:ea typeface="a아메리카노L" pitchFamily="18" charset="-127"/>
              </a:rPr>
              <a:t>구조</a:t>
            </a:r>
            <a:endParaRPr lang="en-US" altLang="ko-KR" sz="1100" b="0" dirty="0" smtClean="0">
              <a:latin typeface="a아메리카노L" pitchFamily="18" charset="-127"/>
              <a:ea typeface="a아메리카노L" pitchFamily="18" charset="-127"/>
            </a:endParaRPr>
          </a:p>
          <a:p>
            <a:pPr marL="0" lvl="0" indent="0" eaLnBrk="1" latinLnBrk="1" hangingPunct="1">
              <a:lnSpc>
                <a:spcPct val="200000"/>
              </a:lnSpc>
              <a:spcBef>
                <a:spcPct val="0"/>
              </a:spcBef>
              <a:buClrTx/>
              <a:buNone/>
            </a:pPr>
            <a:r>
              <a:rPr lang="en-US" altLang="ko-KR" sz="1100" b="0" dirty="0">
                <a:latin typeface="a아메리카노L" pitchFamily="18" charset="-127"/>
                <a:ea typeface="a아메리카노L" pitchFamily="18" charset="-127"/>
              </a:rPr>
              <a:t>06. </a:t>
            </a:r>
            <a:r>
              <a:rPr lang="ko-KR" altLang="en-US" sz="1100" b="0" dirty="0">
                <a:latin typeface="a아메리카노L" pitchFamily="18" charset="-127"/>
                <a:ea typeface="a아메리카노L" pitchFamily="18" charset="-127"/>
              </a:rPr>
              <a:t>별표</a:t>
            </a:r>
            <a:r>
              <a:rPr lang="en-US" altLang="ko-KR" sz="1100" b="0" dirty="0">
                <a:latin typeface="a아메리카노L" pitchFamily="18" charset="-127"/>
                <a:ea typeface="a아메리카노L" pitchFamily="18" charset="-127"/>
              </a:rPr>
              <a:t>6 </a:t>
            </a:r>
            <a:r>
              <a:rPr lang="en-US" altLang="ko-KR" sz="1100" b="0" dirty="0" smtClean="0">
                <a:latin typeface="a아메리카노L" pitchFamily="18" charset="-127"/>
                <a:ea typeface="a아메리카노L" pitchFamily="18" charset="-127"/>
              </a:rPr>
              <a:t>- </a:t>
            </a:r>
            <a:r>
              <a:rPr lang="ko-KR" altLang="en-US" sz="1100" b="0" dirty="0" smtClean="0">
                <a:latin typeface="a아메리카노L" pitchFamily="18" charset="-127"/>
                <a:ea typeface="a아메리카노L" pitchFamily="18" charset="-127"/>
              </a:rPr>
              <a:t>수직형 </a:t>
            </a:r>
            <a:r>
              <a:rPr lang="ko-KR" altLang="en-US" sz="1100" b="0" dirty="0">
                <a:latin typeface="a아메리카노L" pitchFamily="18" charset="-127"/>
                <a:ea typeface="a아메리카노L" pitchFamily="18" charset="-127"/>
              </a:rPr>
              <a:t>휠체어 리프트의 </a:t>
            </a:r>
            <a:r>
              <a:rPr lang="ko-KR" altLang="en-US" sz="1100" b="0" dirty="0" smtClean="0">
                <a:latin typeface="a아메리카노L" pitchFamily="18" charset="-127"/>
                <a:ea typeface="a아메리카노L" pitchFamily="18" charset="-127"/>
              </a:rPr>
              <a:t>구조</a:t>
            </a:r>
            <a:endParaRPr lang="en-US" altLang="ko-KR" sz="1100" b="0" dirty="0">
              <a:latin typeface="a아메리카노L" pitchFamily="18" charset="-127"/>
              <a:ea typeface="a아메리카노L" pitchFamily="18" charset="-127"/>
            </a:endParaRPr>
          </a:p>
          <a:p>
            <a:pPr marL="0" lvl="0" indent="0" eaLnBrk="1" latinLnBrk="1" hangingPunct="1">
              <a:lnSpc>
                <a:spcPct val="200000"/>
              </a:lnSpc>
              <a:spcBef>
                <a:spcPct val="0"/>
              </a:spcBef>
              <a:buClrTx/>
              <a:buNone/>
            </a:pPr>
            <a:r>
              <a:rPr lang="en-US" altLang="ko-KR" sz="1100" b="0" dirty="0">
                <a:latin typeface="a아메리카노L" pitchFamily="18" charset="-127"/>
                <a:ea typeface="a아메리카노L" pitchFamily="18" charset="-127"/>
              </a:rPr>
              <a:t>07. </a:t>
            </a:r>
            <a:r>
              <a:rPr lang="ko-KR" altLang="en-US" sz="1100" b="0" dirty="0">
                <a:latin typeface="a아메리카노L" pitchFamily="18" charset="-127"/>
                <a:ea typeface="a아메리카노L" pitchFamily="18" charset="-127"/>
              </a:rPr>
              <a:t>별표</a:t>
            </a:r>
            <a:r>
              <a:rPr lang="en-US" altLang="ko-KR" sz="1100" b="0" dirty="0">
                <a:latin typeface="a아메리카노L" pitchFamily="18" charset="-127"/>
                <a:ea typeface="a아메리카노L" pitchFamily="18" charset="-127"/>
              </a:rPr>
              <a:t>7 </a:t>
            </a:r>
            <a:r>
              <a:rPr lang="en-US" altLang="ko-KR" sz="1100" b="0" dirty="0" smtClean="0">
                <a:latin typeface="a아메리카노L" pitchFamily="18" charset="-127"/>
                <a:ea typeface="a아메리카노L" pitchFamily="18" charset="-127"/>
              </a:rPr>
              <a:t>- </a:t>
            </a:r>
            <a:r>
              <a:rPr lang="ko-KR" altLang="en-US" sz="1100" b="0" dirty="0" smtClean="0">
                <a:latin typeface="a아메리카노L" pitchFamily="18" charset="-127"/>
                <a:ea typeface="a아메리카노L" pitchFamily="18" charset="-127"/>
              </a:rPr>
              <a:t>경사형 </a:t>
            </a:r>
            <a:r>
              <a:rPr lang="ko-KR" altLang="en-US" sz="1100" b="0" dirty="0">
                <a:latin typeface="a아메리카노L" pitchFamily="18" charset="-127"/>
                <a:ea typeface="a아메리카노L" pitchFamily="18" charset="-127"/>
              </a:rPr>
              <a:t>휠체어 리프트의 </a:t>
            </a:r>
            <a:r>
              <a:rPr lang="ko-KR" altLang="en-US" sz="1100" b="0" dirty="0" smtClean="0">
                <a:latin typeface="a아메리카노L" pitchFamily="18" charset="-127"/>
                <a:ea typeface="a아메리카노L" pitchFamily="18" charset="-127"/>
              </a:rPr>
              <a:t>구조</a:t>
            </a:r>
            <a:endParaRPr lang="en-US" altLang="ko-KR" sz="1100" b="0" dirty="0">
              <a:latin typeface="a아메리카노L" pitchFamily="18" charset="-127"/>
              <a:ea typeface="a아메리카노L" pitchFamily="18" charset="-127"/>
            </a:endParaRPr>
          </a:p>
          <a:p>
            <a:pPr marL="0" lvl="0" indent="0" eaLnBrk="1" latinLnBrk="1" hangingPunct="1">
              <a:lnSpc>
                <a:spcPct val="200000"/>
              </a:lnSpc>
              <a:spcBef>
                <a:spcPct val="0"/>
              </a:spcBef>
              <a:buClrTx/>
              <a:buNone/>
            </a:pPr>
            <a:r>
              <a:rPr lang="en-US" altLang="ko-KR" sz="1100" b="0" dirty="0">
                <a:latin typeface="a아메리카노L" pitchFamily="18" charset="-127"/>
                <a:ea typeface="a아메리카노L" pitchFamily="18" charset="-127"/>
              </a:rPr>
              <a:t>08. </a:t>
            </a:r>
            <a:r>
              <a:rPr lang="ko-KR" altLang="en-US" sz="1100" b="0" dirty="0">
                <a:latin typeface="a아메리카노L" pitchFamily="18" charset="-127"/>
                <a:ea typeface="a아메리카노L" pitchFamily="18" charset="-127"/>
              </a:rPr>
              <a:t>별표</a:t>
            </a:r>
            <a:r>
              <a:rPr lang="en-US" altLang="ko-KR" sz="1100" b="0" dirty="0">
                <a:latin typeface="a아메리카노L" pitchFamily="18" charset="-127"/>
                <a:ea typeface="a아메리카노L" pitchFamily="18" charset="-127"/>
              </a:rPr>
              <a:t>8 </a:t>
            </a:r>
            <a:r>
              <a:rPr lang="en-US" altLang="ko-KR" sz="1100" b="0" dirty="0" smtClean="0">
                <a:latin typeface="a아메리카노L" pitchFamily="18" charset="-127"/>
                <a:ea typeface="a아메리카노L" pitchFamily="18" charset="-127"/>
              </a:rPr>
              <a:t>- </a:t>
            </a:r>
            <a:r>
              <a:rPr lang="ko-KR" altLang="en-US" sz="1100" b="0" dirty="0" smtClean="0">
                <a:latin typeface="a아메리카노L" pitchFamily="18" charset="-127"/>
                <a:ea typeface="a아메리카노L" pitchFamily="18" charset="-127"/>
              </a:rPr>
              <a:t>검사항목 </a:t>
            </a:r>
            <a:r>
              <a:rPr lang="ko-KR" altLang="en-US" sz="1100" b="0" dirty="0">
                <a:latin typeface="a아메리카노L" pitchFamily="18" charset="-127"/>
                <a:ea typeface="a아메리카노L" pitchFamily="18" charset="-127"/>
              </a:rPr>
              <a:t>및 </a:t>
            </a:r>
            <a:r>
              <a:rPr lang="ko-KR" altLang="en-US" sz="1100" b="0" dirty="0" smtClean="0">
                <a:latin typeface="a아메리카노L" pitchFamily="18" charset="-127"/>
                <a:ea typeface="a아메리카노L" pitchFamily="18" charset="-127"/>
              </a:rPr>
              <a:t>판정기준</a:t>
            </a:r>
            <a:endParaRPr lang="en-US" altLang="ko-KR" sz="1100" b="0" dirty="0">
              <a:latin typeface="a아메리카노L" pitchFamily="18" charset="-127"/>
              <a:ea typeface="a아메리카노L" pitchFamily="18" charset="-127"/>
            </a:endParaRPr>
          </a:p>
          <a:p>
            <a:pPr marL="0" lvl="0" indent="0" eaLnBrk="1" latinLnBrk="1" hangingPunct="1">
              <a:lnSpc>
                <a:spcPct val="200000"/>
              </a:lnSpc>
              <a:spcBef>
                <a:spcPct val="0"/>
              </a:spcBef>
              <a:buClrTx/>
              <a:buNone/>
            </a:pPr>
            <a:r>
              <a:rPr lang="en-US" altLang="ko-KR" sz="1100" b="0" dirty="0">
                <a:latin typeface="a아메리카노L" pitchFamily="18" charset="-127"/>
                <a:ea typeface="a아메리카노L" pitchFamily="18" charset="-127"/>
              </a:rPr>
              <a:t>09. </a:t>
            </a:r>
            <a:r>
              <a:rPr lang="ko-KR" altLang="en-US" sz="1100" b="0" dirty="0">
                <a:latin typeface="a아메리카노L" pitchFamily="18" charset="-127"/>
                <a:ea typeface="a아메리카노L" pitchFamily="18" charset="-127"/>
              </a:rPr>
              <a:t>기술 </a:t>
            </a:r>
            <a:r>
              <a:rPr lang="ko-KR" altLang="en-US" sz="1100" b="0" dirty="0" smtClean="0">
                <a:latin typeface="a아메리카노L" pitchFamily="18" charset="-127"/>
                <a:ea typeface="a아메리카노L" pitchFamily="18" charset="-127"/>
              </a:rPr>
              <a:t>서류</a:t>
            </a:r>
            <a:endParaRPr lang="ko-KR" altLang="en-US" sz="1100" b="0" dirty="0">
              <a:latin typeface="a아메리카노L" pitchFamily="18" charset="-127"/>
              <a:ea typeface="a아메리카노L" pitchFamily="18" charset="-127"/>
            </a:endParaRPr>
          </a:p>
        </p:txBody>
      </p:sp>
      <p:sp>
        <p:nvSpPr>
          <p:cNvPr id="45" name="Rectangle 4"/>
          <p:cNvSpPr/>
          <p:nvPr/>
        </p:nvSpPr>
        <p:spPr>
          <a:xfrm rot="16200000">
            <a:off x="3780926" y="697059"/>
            <a:ext cx="804304" cy="24581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58" name="Rectangle 6"/>
          <p:cNvSpPr/>
          <p:nvPr/>
        </p:nvSpPr>
        <p:spPr>
          <a:xfrm rot="5400000">
            <a:off x="1075028" y="627696"/>
            <a:ext cx="804303" cy="259691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65" name="Rectangle 8"/>
          <p:cNvSpPr/>
          <p:nvPr/>
        </p:nvSpPr>
        <p:spPr>
          <a:xfrm rot="5400000">
            <a:off x="6870595" y="237491"/>
            <a:ext cx="804303" cy="333467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3" name="직사각형 2"/>
          <p:cNvSpPr/>
          <p:nvPr/>
        </p:nvSpPr>
        <p:spPr>
          <a:xfrm>
            <a:off x="178655" y="1564625"/>
            <a:ext cx="25969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o-KR" altLang="en-US" sz="1400" b="1" dirty="0">
                <a:latin typeface="a아메리카노L" pitchFamily="18" charset="-127"/>
                <a:ea typeface="a아메리카노L" pitchFamily="18" charset="-127"/>
              </a:rPr>
              <a:t>기술 표준원  </a:t>
            </a:r>
            <a:endParaRPr lang="en-US" altLang="ko-KR" sz="1400" b="1" dirty="0">
              <a:latin typeface="a아메리카노L" pitchFamily="18" charset="-127"/>
              <a:ea typeface="a아메리카노L" pitchFamily="18" charset="-127"/>
            </a:endParaRPr>
          </a:p>
          <a:p>
            <a:pPr algn="ctr">
              <a:defRPr/>
            </a:pPr>
            <a:r>
              <a:rPr lang="ko-KR" altLang="en-US" sz="1400" b="1" dirty="0">
                <a:latin typeface="a아메리카노L" pitchFamily="18" charset="-127"/>
                <a:ea typeface="a아메리카노L" pitchFamily="18" charset="-127"/>
              </a:rPr>
              <a:t>고시 제</a:t>
            </a:r>
            <a:r>
              <a:rPr lang="en-US" altLang="ko-KR" sz="1400" b="1" dirty="0">
                <a:latin typeface="a아메리카노L" pitchFamily="18" charset="-127"/>
                <a:ea typeface="a아메리카노L" pitchFamily="18" charset="-127"/>
              </a:rPr>
              <a:t>2007-602</a:t>
            </a:r>
            <a:r>
              <a:rPr lang="ko-KR" altLang="en-US" sz="1400" b="1" dirty="0">
                <a:latin typeface="a아메리카노L" pitchFamily="18" charset="-127"/>
                <a:ea typeface="a아메리카노L" pitchFamily="18" charset="-127"/>
              </a:rPr>
              <a:t>호</a:t>
            </a:r>
            <a:endParaRPr lang="en-US" altLang="ko-KR" sz="1400" b="1" dirty="0">
              <a:latin typeface="a아메리카노L" pitchFamily="18" charset="-127"/>
              <a:ea typeface="a아메리카노L" pitchFamily="18" charset="-127"/>
            </a:endParaRPr>
          </a:p>
          <a:p>
            <a:pPr algn="ctr">
              <a:defRPr/>
            </a:pPr>
            <a:r>
              <a:rPr lang="en-US" altLang="ko-KR" sz="1400" b="1" dirty="0">
                <a:latin typeface="a아메리카노L" pitchFamily="18" charset="-127"/>
                <a:ea typeface="a아메리카노L" pitchFamily="18" charset="-127"/>
              </a:rPr>
              <a:t>(2007</a:t>
            </a:r>
            <a:r>
              <a:rPr lang="ko-KR" altLang="en-US" sz="1400" b="1" dirty="0">
                <a:latin typeface="a아메리카노L" pitchFamily="18" charset="-127"/>
                <a:ea typeface="a아메리카노L" pitchFamily="18" charset="-127"/>
              </a:rPr>
              <a:t>년</a:t>
            </a:r>
            <a:r>
              <a:rPr lang="en-US" altLang="ko-KR" sz="1400" b="1" dirty="0" smtClean="0">
                <a:latin typeface="a아메리카노L" pitchFamily="18" charset="-127"/>
                <a:ea typeface="a아메리카노L" pitchFamily="18" charset="-127"/>
              </a:rPr>
              <a:t>09.10)</a:t>
            </a:r>
            <a:endParaRPr lang="ko-KR" altLang="en-US" sz="1400" dirty="0">
              <a:latin typeface="a아메리카노L" pitchFamily="18" charset="-127"/>
              <a:ea typeface="a아메리카노L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2953988" y="1552638"/>
            <a:ext cx="24581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1400" b="1" dirty="0">
                <a:latin typeface="a아메리카노L" pitchFamily="18" charset="-127"/>
                <a:ea typeface="a아메리카노L" pitchFamily="18" charset="-127"/>
              </a:rPr>
              <a:t>2009.06.30</a:t>
            </a:r>
            <a:r>
              <a:rPr lang="ko-KR" altLang="en-US" sz="1400" b="1" dirty="0">
                <a:latin typeface="a아메리카노L" pitchFamily="18" charset="-127"/>
                <a:ea typeface="a아메리카노L" pitchFamily="18" charset="-127"/>
              </a:rPr>
              <a:t>제정 </a:t>
            </a:r>
            <a:endParaRPr lang="en-US" altLang="ko-KR" sz="1400" b="1" dirty="0">
              <a:latin typeface="a아메리카노L" pitchFamily="18" charset="-127"/>
              <a:ea typeface="a아메리카노L" pitchFamily="18" charset="-127"/>
            </a:endParaRPr>
          </a:p>
          <a:p>
            <a:pPr algn="ctr">
              <a:defRPr/>
            </a:pPr>
            <a:r>
              <a:rPr lang="ko-KR" altLang="en-US" sz="1400" b="1" dirty="0">
                <a:latin typeface="a아메리카노L" pitchFamily="18" charset="-127"/>
                <a:ea typeface="a아메리카노L" pitchFamily="18" charset="-127"/>
              </a:rPr>
              <a:t>승강기 정밀</a:t>
            </a:r>
            <a:endParaRPr lang="en-US" altLang="ko-KR" sz="1400" b="1" dirty="0">
              <a:latin typeface="a아메리카노L" pitchFamily="18" charset="-127"/>
              <a:ea typeface="a아메리카노L" pitchFamily="18" charset="-127"/>
            </a:endParaRPr>
          </a:p>
          <a:p>
            <a:pPr algn="ctr">
              <a:defRPr/>
            </a:pPr>
            <a:r>
              <a:rPr lang="ko-KR" altLang="en-US" sz="1400" b="1" dirty="0">
                <a:latin typeface="a아메리카노L" pitchFamily="18" charset="-127"/>
                <a:ea typeface="a아메리카노L" pitchFamily="18" charset="-127"/>
              </a:rPr>
              <a:t> 안전검사기준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5605410" y="1544862"/>
            <a:ext cx="333467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o-KR" altLang="en-US" sz="1400" b="1" dirty="0">
                <a:latin typeface="a아메리카노L" pitchFamily="18" charset="-127"/>
                <a:ea typeface="a아메리카노L" pitchFamily="18" charset="-127"/>
              </a:rPr>
              <a:t>행정 </a:t>
            </a:r>
            <a:r>
              <a:rPr lang="ko-KR" altLang="en-US" sz="1400" b="1" dirty="0" err="1">
                <a:latin typeface="a아메리카노L" pitchFamily="18" charset="-127"/>
                <a:ea typeface="a아메리카노L" pitchFamily="18" charset="-127"/>
              </a:rPr>
              <a:t>안전부</a:t>
            </a:r>
            <a:r>
              <a:rPr lang="ko-KR" altLang="en-US" sz="1400" b="1" dirty="0">
                <a:latin typeface="a아메리카노L" pitchFamily="18" charset="-127"/>
                <a:ea typeface="a아메리카노L" pitchFamily="18" charset="-127"/>
              </a:rPr>
              <a:t> </a:t>
            </a:r>
            <a:endParaRPr lang="en-US" altLang="ko-KR" sz="1400" b="1" dirty="0">
              <a:latin typeface="a아메리카노L" pitchFamily="18" charset="-127"/>
              <a:ea typeface="a아메리카노L" pitchFamily="18" charset="-127"/>
            </a:endParaRPr>
          </a:p>
          <a:p>
            <a:pPr algn="ctr">
              <a:defRPr/>
            </a:pPr>
            <a:r>
              <a:rPr lang="ko-KR" altLang="en-US" sz="1400" b="1" dirty="0">
                <a:latin typeface="a아메리카노L" pitchFamily="18" charset="-127"/>
                <a:ea typeface="a아메리카노L" pitchFamily="18" charset="-127"/>
              </a:rPr>
              <a:t>고시 제</a:t>
            </a:r>
            <a:r>
              <a:rPr lang="en-US" altLang="ko-KR" sz="1400" b="1" dirty="0">
                <a:latin typeface="a아메리카노L" pitchFamily="18" charset="-127"/>
                <a:ea typeface="a아메리카노L" pitchFamily="18" charset="-127"/>
              </a:rPr>
              <a:t>2012-14</a:t>
            </a:r>
            <a:r>
              <a:rPr lang="ko-KR" altLang="en-US" sz="1400" b="1" dirty="0">
                <a:latin typeface="a아메리카노L" pitchFamily="18" charset="-127"/>
                <a:ea typeface="a아메리카노L" pitchFamily="18" charset="-127"/>
              </a:rPr>
              <a:t>호 </a:t>
            </a:r>
            <a:endParaRPr lang="en-US" altLang="ko-KR" sz="1400" b="1" dirty="0">
              <a:latin typeface="a아메리카노L" pitchFamily="18" charset="-127"/>
              <a:ea typeface="a아메리카노L" pitchFamily="18" charset="-127"/>
            </a:endParaRPr>
          </a:p>
          <a:p>
            <a:pPr algn="ctr">
              <a:defRPr/>
            </a:pPr>
            <a:r>
              <a:rPr lang="ko-KR" altLang="en-US" sz="1400" b="1" dirty="0">
                <a:latin typeface="a아메리카노L" pitchFamily="18" charset="-127"/>
                <a:ea typeface="a아메리카노L" pitchFamily="18" charset="-127"/>
              </a:rPr>
              <a:t>승강기검사기준</a:t>
            </a:r>
          </a:p>
        </p:txBody>
      </p:sp>
    </p:spTree>
    <p:extLst>
      <p:ext uri="{BB962C8B-B14F-4D97-AF65-F5344CB8AC3E}">
        <p14:creationId xmlns:p14="http://schemas.microsoft.com/office/powerpoint/2010/main" xmlns="" val="223919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-1" y="428625"/>
            <a:ext cx="5210629" cy="384175"/>
          </a:xfrm>
        </p:spPr>
        <p:txBody>
          <a:bodyPr/>
          <a:lstStyle/>
          <a:p>
            <a:r>
              <a:rPr lang="ko-KR" altLang="en-US" sz="2200" dirty="0" smtClean="0">
                <a:latin typeface="a아메리카노M" pitchFamily="18" charset="-127"/>
                <a:ea typeface="a아메리카노M" pitchFamily="18" charset="-127"/>
              </a:rPr>
              <a:t>완성검사 </a:t>
            </a:r>
            <a:r>
              <a:rPr lang="ko-KR" altLang="en-US" sz="2200" smtClean="0">
                <a:latin typeface="a아메리카노M" pitchFamily="18" charset="-127"/>
                <a:ea typeface="a아메리카노M" pitchFamily="18" charset="-127"/>
              </a:rPr>
              <a:t>및 정기검사의 검사 기준법</a:t>
            </a:r>
            <a:endParaRPr lang="ko-KR" altLang="en-US" sz="2200" dirty="0">
              <a:latin typeface="a아메리카노M" pitchFamily="18" charset="-127"/>
              <a:ea typeface="a아메리카노M" pitchFamily="18" charset="-127"/>
            </a:endParaRPr>
          </a:p>
        </p:txBody>
      </p:sp>
      <p:pic>
        <p:nvPicPr>
          <p:cNvPr id="2050" name="Picture 2" descr="C:\Users\Administrator\Desktop\tg3002@nate.com_103244\white B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8890" b="24167"/>
          <a:stretch/>
        </p:blipFill>
        <p:spPr bwMode="auto">
          <a:xfrm>
            <a:off x="6741697" y="6354988"/>
            <a:ext cx="2290007" cy="38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직사각형 15"/>
          <p:cNvSpPr/>
          <p:nvPr/>
        </p:nvSpPr>
        <p:spPr>
          <a:xfrm>
            <a:off x="6521726" y="840412"/>
            <a:ext cx="24481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kern="0" dirty="0">
                <a:latin typeface="a아메리카노L" pitchFamily="18" charset="-127"/>
                <a:ea typeface="a아메리카노L" pitchFamily="18" charset="-127"/>
              </a:rPr>
              <a:t>2013.3.14  </a:t>
            </a:r>
            <a:r>
              <a:rPr lang="ko-KR" altLang="en-US" sz="1200" kern="0" dirty="0">
                <a:latin typeface="a아메리카노L" pitchFamily="18" charset="-127"/>
                <a:ea typeface="a아메리카노L" pitchFamily="18" charset="-127"/>
              </a:rPr>
              <a:t>승강기 검사 기준항목</a:t>
            </a:r>
            <a:endParaRPr lang="ko-KR" altLang="en-US" sz="1200" dirty="0">
              <a:latin typeface="a아메리카노L" pitchFamily="18" charset="-127"/>
              <a:ea typeface="a아메리카노L" pitchFamily="18" charset="-127"/>
            </a:endParaRPr>
          </a:p>
        </p:txBody>
      </p:sp>
      <p:graphicFrame>
        <p:nvGraphicFramePr>
          <p:cNvPr id="17" name="표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93842927"/>
              </p:ext>
            </p:extLst>
          </p:nvPr>
        </p:nvGraphicFramePr>
        <p:xfrm>
          <a:off x="228600" y="1142068"/>
          <a:ext cx="8763000" cy="5304904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2831232"/>
                <a:gridCol w="2952328"/>
                <a:gridCol w="2979440"/>
              </a:tblGrid>
              <a:tr h="382588">
                <a:tc>
                  <a:txBody>
                    <a:bodyPr/>
                    <a:lstStyle/>
                    <a:p>
                      <a:pPr marL="0" marR="0" lvl="0" indent="0" algn="ctr" defTabSz="6223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별표</a:t>
                      </a: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1-(4</a:t>
                      </a:r>
                      <a:r>
                        <a:rPr kumimoji="0" lang="ko-KR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쪽</a:t>
                      </a: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)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별표</a:t>
                      </a: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2-(166</a:t>
                      </a:r>
                      <a:r>
                        <a:rPr kumimoji="0" lang="ko-KR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쪽</a:t>
                      </a: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)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아메리카노L" pitchFamily="18" charset="-127"/>
                        <a:ea typeface="a아메리카노L" pitchFamily="18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별표</a:t>
                      </a: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4-(310</a:t>
                      </a:r>
                      <a:r>
                        <a:rPr kumimoji="0" lang="ko-KR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쪽</a:t>
                      </a: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409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전기식 엘리베이터 구조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22300" rtl="0" eaLnBrk="1" fontAlgn="base" latin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유압식 엘리베이터 구조</a:t>
                      </a:r>
                      <a:endParaRPr kumimoji="0" lang="en-US" altLang="ko-K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아메리카노L" pitchFamily="18" charset="-127"/>
                        <a:ea typeface="a아메리카노L" pitchFamily="18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22300" rtl="0" eaLnBrk="1" fontAlgn="base" latin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덤 웨이터 구조</a:t>
                      </a:r>
                      <a:endParaRPr kumimoji="0" lang="en-US" altLang="ko-K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아메리카노L" pitchFamily="18" charset="-127"/>
                        <a:ea typeface="a아메리카노L" pitchFamily="18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608013">
                <a:tc>
                  <a:txBody>
                    <a:bodyPr/>
                    <a:lstStyle/>
                    <a:p>
                      <a:pPr marL="0" marR="0" lvl="0" indent="0" algn="l" defTabSz="4445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9</a:t>
                      </a: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. </a:t>
                      </a: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현수</a:t>
                      </a: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,</a:t>
                      </a: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카의 자유낙하</a:t>
                      </a: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, </a:t>
                      </a: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과속하강</a:t>
                      </a: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, </a:t>
                      </a: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크래핑 </a:t>
                      </a:r>
                      <a:endParaRPr kumimoji="0" lang="en-US" altLang="ko-K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아메리카노L" pitchFamily="18" charset="-127"/>
                        <a:ea typeface="a아메리카노L" pitchFamily="18" charset="-127"/>
                      </a:endParaRPr>
                    </a:p>
                    <a:p>
                      <a:pPr marL="0" marR="0" lvl="0" indent="0" algn="l" defTabSz="4445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및 의도 되지 않은 움직임의 보호</a:t>
                      </a:r>
                      <a:endParaRPr kumimoji="0" lang="en-US" altLang="ko-K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아메리카노L" pitchFamily="18" charset="-127"/>
                        <a:ea typeface="a아메리카노L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45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9</a:t>
                      </a: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.</a:t>
                      </a:r>
                      <a:r>
                        <a:rPr kumimoji="0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 </a:t>
                      </a: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현수</a:t>
                      </a: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, </a:t>
                      </a: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카의 자유낙하</a:t>
                      </a: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, </a:t>
                      </a: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과속하강</a:t>
                      </a: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, </a:t>
                      </a: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크래핑 </a:t>
                      </a:r>
                      <a:endParaRPr kumimoji="0" lang="en-US" altLang="ko-K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아메리카노L" pitchFamily="18" charset="-127"/>
                        <a:ea typeface="a아메리카노L" pitchFamily="18" charset="-127"/>
                      </a:endParaRPr>
                    </a:p>
                    <a:p>
                      <a:pPr marL="0" marR="0" lvl="0" indent="0" algn="l" defTabSz="4445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및 의도 되지않은 움직임의 보호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9</a:t>
                      </a: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. </a:t>
                      </a: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현수 카의 자유낙하</a:t>
                      </a: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, </a:t>
                      </a: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과속하강</a:t>
                      </a: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, </a:t>
                      </a: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크래핑에 대한 예방</a:t>
                      </a:r>
                      <a:endParaRPr kumimoji="0" lang="en-US" altLang="ko-K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아메리카노L" pitchFamily="18" charset="-127"/>
                        <a:ea typeface="a아메리카노L" pitchFamily="18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595313">
                <a:tc>
                  <a:txBody>
                    <a:bodyPr/>
                    <a:lstStyle/>
                    <a:p>
                      <a:pPr marL="0" marR="0" lvl="0" indent="0" algn="l" defTabSz="4445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9.5</a:t>
                      </a: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 </a:t>
                      </a: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로프와 로프 사이 또는 체인과 체인 </a:t>
                      </a:r>
                      <a:endParaRPr kumimoji="0" lang="en-US" altLang="ko-K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아메리카노L" pitchFamily="18" charset="-127"/>
                        <a:ea typeface="a아메리카노L" pitchFamily="18" charset="-127"/>
                      </a:endParaRPr>
                    </a:p>
                    <a:p>
                      <a:pPr marL="0" marR="0" lvl="0" indent="0" algn="l" defTabSz="4445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 </a:t>
                      </a: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사이의 하중 분산 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45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9.3</a:t>
                      </a: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 </a:t>
                      </a: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로프와 로프사이 또는 체인과 체인 </a:t>
                      </a:r>
                      <a:endParaRPr kumimoji="0" lang="en-US" altLang="ko-K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아메리카노L" pitchFamily="18" charset="-127"/>
                        <a:ea typeface="a아메리카노L" pitchFamily="18" charset="-127"/>
                      </a:endParaRPr>
                    </a:p>
                    <a:p>
                      <a:pPr marL="0" marR="0" lvl="0" indent="0" algn="l" defTabSz="4445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사이의 하중분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45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9.5 </a:t>
                      </a: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로프와 로프사이 또는 체인과 체인</a:t>
                      </a:r>
                      <a:endParaRPr kumimoji="0" lang="en-US" altLang="ko-K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아메리카노L" pitchFamily="18" charset="-127"/>
                        <a:ea typeface="a아메리카노L" pitchFamily="18" charset="-127"/>
                      </a:endParaRPr>
                    </a:p>
                    <a:p>
                      <a:pPr marL="0" marR="0" lvl="0" indent="0" algn="l" defTabSz="4445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사이의 하중분산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8540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9.5.1</a:t>
                      </a: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로프 또는 체인의 끝부분에는 현수</a:t>
                      </a:r>
                      <a:endParaRPr kumimoji="0" lang="en-US" altLang="ko-K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아메리카노L" pitchFamily="18" charset="-127"/>
                        <a:ea typeface="a아메리카노L" pitchFamily="18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로프 또는 체인의 </a:t>
                      </a:r>
                      <a:r>
                        <a:rPr kumimoji="0" lang="ko-KR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장력을 자동으로 균등</a:t>
                      </a:r>
                      <a:endParaRPr kumimoji="0" lang="en-US" altLang="ko-K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아메리카노L" pitchFamily="18" charset="-127"/>
                        <a:ea typeface="a아메리카노L" pitchFamily="18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하게 하는 장치</a:t>
                      </a: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가</a:t>
                      </a:r>
                      <a:r>
                        <a:rPr kumimoji="0" lang="ko-KR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 </a:t>
                      </a: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있어야 한다</a:t>
                      </a: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.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9.3.1 </a:t>
                      </a: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로프 또는 체인의 끝부분에는 현수</a:t>
                      </a:r>
                      <a:endParaRPr kumimoji="0" lang="en-US" altLang="ko-K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아메리카노L" pitchFamily="18" charset="-127"/>
                        <a:ea typeface="a아메리카노L" pitchFamily="18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로프 또는 체인의 </a:t>
                      </a:r>
                      <a:r>
                        <a:rPr kumimoji="0" lang="ko-KR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장력을 자동으로 균등하게 하는 장치</a:t>
                      </a: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가 있어야 한다</a:t>
                      </a: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9.5.1</a:t>
                      </a: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 </a:t>
                      </a: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로프 또는 체인의 끝부분에는 현수</a:t>
                      </a:r>
                      <a:endParaRPr kumimoji="0" lang="en-US" altLang="ko-K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아메리카노L" pitchFamily="18" charset="-127"/>
                        <a:ea typeface="a아메리카노L" pitchFamily="18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로프 또는 체인의 </a:t>
                      </a:r>
                      <a:r>
                        <a:rPr kumimoji="0" lang="ko-KR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장력을 자동으로 균등</a:t>
                      </a:r>
                      <a:endParaRPr kumimoji="0" lang="en-US" altLang="ko-K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아메리카노L" pitchFamily="18" charset="-127"/>
                        <a:ea typeface="a아메리카노L" pitchFamily="18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하게 하는 장치</a:t>
                      </a: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가</a:t>
                      </a:r>
                      <a:r>
                        <a:rPr kumimoji="0" lang="ko-KR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 </a:t>
                      </a: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있어야 한다</a:t>
                      </a: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.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12334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9.5.1.1</a:t>
                      </a: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스프라켓에 연결하는 체인의 경우</a:t>
                      </a: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,   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카에 고정된 끝부분뿐만 아니라 평형추에 고정된 끝부분에도 장력을 자동으로 균등하게 하는 장치가 있어야 한다</a:t>
                      </a: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. 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9.3.2 </a:t>
                      </a: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스프링이 장력을 균등하게 하는데 </a:t>
                      </a:r>
                      <a:endParaRPr kumimoji="0" lang="en-US" altLang="ko-K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아메리카노L" pitchFamily="18" charset="-127"/>
                        <a:ea typeface="a아메리카노L" pitchFamily="18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사용되는 경우에는 이 스프링이 압축되어 </a:t>
                      </a:r>
                      <a:endParaRPr kumimoji="0" lang="en-US" altLang="ko-K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아메리카노L" pitchFamily="18" charset="-127"/>
                        <a:ea typeface="a아메리카노L" pitchFamily="18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작용 되어야 한다</a:t>
                      </a: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.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9.5.1.1 </a:t>
                      </a: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스프라켓에 연결하는 체인의 경우</a:t>
                      </a: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, </a:t>
                      </a: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카에 고정된 끝부분뿐만 아니라 평형추에 </a:t>
                      </a:r>
                      <a:endParaRPr kumimoji="0" lang="en-US" altLang="ko-K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아메리카노L" pitchFamily="18" charset="-127"/>
                        <a:ea typeface="a아메리카노L" pitchFamily="18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고정된 끝부분에도 </a:t>
                      </a:r>
                      <a:r>
                        <a:rPr kumimoji="0" lang="ko-KR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장력을 자동으로 균등</a:t>
                      </a:r>
                      <a:endParaRPr kumimoji="0" lang="en-US" altLang="ko-K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아메리카노L" pitchFamily="18" charset="-127"/>
                        <a:ea typeface="a아메리카노L" pitchFamily="18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하게 하는 장치</a:t>
                      </a: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가 있어야 한다</a:t>
                      </a: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.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1119187">
                <a:tc>
                  <a:txBody>
                    <a:bodyPr/>
                    <a:lstStyle/>
                    <a:p>
                      <a:pPr marL="0" marR="0" lvl="0" indent="0" algn="l" defTabSz="4445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9.5.4 </a:t>
                      </a: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로프 도는 체인의 길이를 조정하는장치는 조정 후 이 장치가 자체적으로     로프 또는 체인을 느슨하게 만들지         못하도록 하는 방법으로 제작 되어야 한다</a:t>
                      </a: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.</a:t>
                      </a:r>
                      <a:endParaRPr kumimoji="0" lang="ko-KR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아메리카노L" pitchFamily="18" charset="-127"/>
                        <a:ea typeface="a아메리카노L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45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9.3.4 </a:t>
                      </a: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르포 또는 체인의 길이를 조정하는   장치는 조정 후 이 장치가 자체적으로 로프또는 체인을 느슨하게 만들지 못하도록     하는 장법으로 제작되어야 한다</a:t>
                      </a: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.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45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9.5.3 </a:t>
                      </a: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로프 도는 체인의 길이를 조정하는    장치는 조정 후 이 장치가 자체적으로 로프 또는 체인을 느슨하게 만들지 못하도록 하는 방법으로 제작 되어야 한다</a:t>
                      </a: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.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440792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-1" y="428625"/>
            <a:ext cx="5210629" cy="384175"/>
          </a:xfrm>
        </p:spPr>
        <p:txBody>
          <a:bodyPr/>
          <a:lstStyle/>
          <a:p>
            <a:r>
              <a:rPr lang="ko-KR" altLang="en-US" sz="2200" dirty="0" smtClean="0">
                <a:latin typeface="a아메리카노M" pitchFamily="18" charset="-127"/>
                <a:ea typeface="a아메리카노M" pitchFamily="18" charset="-127"/>
              </a:rPr>
              <a:t>완성검사 </a:t>
            </a:r>
            <a:r>
              <a:rPr lang="ko-KR" altLang="en-US" sz="2200" smtClean="0">
                <a:latin typeface="a아메리카노M" pitchFamily="18" charset="-127"/>
                <a:ea typeface="a아메리카노M" pitchFamily="18" charset="-127"/>
              </a:rPr>
              <a:t>및 정기검사의 검사 기준법</a:t>
            </a:r>
            <a:endParaRPr lang="ko-KR" altLang="en-US" sz="2200" dirty="0">
              <a:latin typeface="a아메리카노M" pitchFamily="18" charset="-127"/>
              <a:ea typeface="a아메리카노M" pitchFamily="18" charset="-127"/>
            </a:endParaRPr>
          </a:p>
        </p:txBody>
      </p:sp>
      <p:pic>
        <p:nvPicPr>
          <p:cNvPr id="2050" name="Picture 2" descr="C:\Users\Administrator\Desktop\tg3002@nate.com_103244\white B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8890" b="24167"/>
          <a:stretch/>
        </p:blipFill>
        <p:spPr bwMode="auto">
          <a:xfrm>
            <a:off x="6741697" y="6354988"/>
            <a:ext cx="2290007" cy="38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직사각형 15"/>
          <p:cNvSpPr/>
          <p:nvPr/>
        </p:nvSpPr>
        <p:spPr>
          <a:xfrm>
            <a:off x="6478184" y="825898"/>
            <a:ext cx="24481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kern="0" dirty="0">
                <a:latin typeface="a아메리카노L" pitchFamily="18" charset="-127"/>
                <a:ea typeface="a아메리카노L" pitchFamily="18" charset="-127"/>
              </a:rPr>
              <a:t>2013.3.14  </a:t>
            </a:r>
            <a:r>
              <a:rPr lang="ko-KR" altLang="en-US" sz="1200" kern="0" dirty="0">
                <a:latin typeface="a아메리카노L" pitchFamily="18" charset="-127"/>
                <a:ea typeface="a아메리카노L" pitchFamily="18" charset="-127"/>
              </a:rPr>
              <a:t>승강기 검사 기준항목</a:t>
            </a:r>
            <a:endParaRPr lang="ko-KR" altLang="en-US" sz="1200" dirty="0">
              <a:latin typeface="a아메리카노L" pitchFamily="18" charset="-127"/>
              <a:ea typeface="a아메리카노L" pitchFamily="18" charset="-127"/>
            </a:endParaRPr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41273553"/>
              </p:ext>
            </p:extLst>
          </p:nvPr>
        </p:nvGraphicFramePr>
        <p:xfrm>
          <a:off x="170544" y="1126992"/>
          <a:ext cx="8763000" cy="5517376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2975248"/>
                <a:gridCol w="2808312"/>
                <a:gridCol w="2979440"/>
              </a:tblGrid>
              <a:tr h="432048">
                <a:tc>
                  <a:txBody>
                    <a:bodyPr/>
                    <a:lstStyle/>
                    <a:p>
                      <a:pPr marL="0" marR="0" lvl="0" indent="0" algn="ctr" defTabSz="6223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별표</a:t>
                      </a: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5-(360</a:t>
                      </a:r>
                      <a:r>
                        <a:rPr kumimoji="0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쪽</a:t>
                      </a: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)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별표</a:t>
                      </a: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6-(424</a:t>
                      </a:r>
                      <a:r>
                        <a:rPr kumimoji="0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쪽</a:t>
                      </a: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)</a:t>
                      </a:r>
                      <a:endParaRPr kumimoji="0" lang="ko-KR" alt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아메리카노L" pitchFamily="18" charset="-127"/>
                        <a:ea typeface="a아메리카노L" pitchFamily="18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기계실 없는 엘리베이터</a:t>
                      </a:r>
                      <a:endParaRPr kumimoji="0" lang="en-US" altLang="ko-K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아메리카노L" pitchFamily="18" charset="-127"/>
                        <a:ea typeface="a아메리카노L" pitchFamily="18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소형 엘리베이터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수직형 휠체어 리프트의</a:t>
                      </a:r>
                      <a:r>
                        <a:rPr kumimoji="0" lang="en-US" altLang="ko-K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 </a:t>
                      </a:r>
                      <a:r>
                        <a:rPr kumimoji="0" lang="ko-KR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구조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22300" rtl="0" eaLnBrk="1" fontAlgn="base" latin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덤 웨이터 구조</a:t>
                      </a:r>
                      <a:endParaRPr kumimoji="0" lang="en-US" altLang="ko-K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아메리카노L" pitchFamily="18" charset="-127"/>
                        <a:ea typeface="a아메리카노L" pitchFamily="18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608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9. </a:t>
                      </a: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현수</a:t>
                      </a: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,</a:t>
                      </a: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카의자유낙하</a:t>
                      </a: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,</a:t>
                      </a: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과속하강 및 크래핑에 대한 예방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7. </a:t>
                      </a: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구동기와 구동기 시스템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전기식 엘리베이터에 적용됨</a:t>
                      </a:r>
                      <a:endParaRPr kumimoji="0" lang="en-US" altLang="ko-K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아메리카노L" pitchFamily="18" charset="-127"/>
                        <a:ea typeface="a아메리카노L" pitchFamily="18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59531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9.5 </a:t>
                      </a: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로프와 로프사이 또는 체인과 체인         사이의 하중 분산 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7.4 </a:t>
                      </a: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로프 현수 구동 방식에 대한 추가   요건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445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9.5 </a:t>
                      </a: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로프와 로프사이 또는 체인과 체인 사이의 하중 분산 </a:t>
                      </a: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------42</a:t>
                      </a: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쪽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85407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9.5.1</a:t>
                      </a: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로프 또는 체인의 끝부분에는 현수로프 또는 체인의 장력을 자동으로 균등하게 하는 장치가 있어야 한다</a:t>
                      </a: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.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~  </a:t>
                      </a: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로프의 장력을 자동으로 균등하게 하는 </a:t>
                      </a:r>
                      <a:endParaRPr kumimoji="0" lang="en-US" altLang="ko-K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아메리카노L" pitchFamily="18" charset="-127"/>
                        <a:ea typeface="a아메리카노L" pitchFamily="18" charset="-127"/>
                      </a:endParaRPr>
                    </a:p>
                    <a:p>
                      <a:pPr marL="0" marR="0" lvl="0" indent="0" algn="just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    </a:t>
                      </a: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장치가 있어야 한다</a:t>
                      </a: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.  </a:t>
                      </a:r>
                    </a:p>
                    <a:p>
                      <a:pPr marL="0" marR="0" lvl="0" indent="0" algn="just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 ------------------                438</a:t>
                      </a: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쪽</a:t>
                      </a:r>
                      <a:endParaRPr kumimoji="0" lang="en-US" altLang="ko-K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아메리카노L" pitchFamily="18" charset="-127"/>
                        <a:ea typeface="a아메리카노L" pitchFamily="18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9.5.1 </a:t>
                      </a: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로프 또는 체인의 끝부분에는 현수    로프 또는 체인의 </a:t>
                      </a:r>
                      <a:r>
                        <a:rPr kumimoji="0" lang="ko-KR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장력을 자동으로 균등하게 하는 장치</a:t>
                      </a: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가 있어야 한다</a:t>
                      </a: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1233487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9.5.1.1</a:t>
                      </a: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스프라켓에 연결하는 체인의 경우</a:t>
                      </a: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, </a:t>
                      </a: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카에 고정된 끝부분뿐만 아니라 평형추에   고정된 끝부분에도 장력을 자동으로 균등   하게 하는 장치가 있어야 한다</a:t>
                      </a: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. 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아메리카노L" pitchFamily="18" charset="-127"/>
                        <a:ea typeface="a아메리카노L" pitchFamily="18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9.5.1.1 </a:t>
                      </a: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스프라켓에 연결하는 체인의 경우</a:t>
                      </a: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, </a:t>
                      </a: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카에 고정된 끝부분뿐만 아니라 평형추에 고정된 끝부분에도 </a:t>
                      </a:r>
                      <a:r>
                        <a:rPr kumimoji="0" lang="ko-KR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장력을 자동으로 균등하게 하는 장치</a:t>
                      </a: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가 있어야 한다</a:t>
                      </a: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.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1119187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9.5.3 </a:t>
                      </a: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로프 도는 체인의 길이를 조정하는   장치는 조정 후 이 장치가 자체적으로 로프 또는 체인을 느슨하게 만들지 못하도록 하는 방법으로 제작 되어야 한다</a:t>
                      </a: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. 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445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아메리카노L" pitchFamily="18" charset="-127"/>
                        <a:ea typeface="a아메리카노L" pitchFamily="18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445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9.5.4 </a:t>
                      </a: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로프 도는 체인의 길이를 조정하는   장치는 조정 후 이 장치가 자체적으로 로프 또는 체인을 느슨하게 만들지 못하도록 하는 방법으로 제작 되어야 한다</a:t>
                      </a:r>
                      <a:endParaRPr kumimoji="0" lang="en-US" altLang="ko-K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아메리카노L" pitchFamily="18" charset="-127"/>
                        <a:ea typeface="a아메리카노L" pitchFamily="18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697897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-1" y="428625"/>
            <a:ext cx="5210629" cy="384175"/>
          </a:xfrm>
        </p:spPr>
        <p:txBody>
          <a:bodyPr/>
          <a:lstStyle/>
          <a:p>
            <a:r>
              <a:rPr lang="ko-KR" altLang="en-US" sz="2200" dirty="0" smtClean="0">
                <a:latin typeface="a아메리카노M" pitchFamily="18" charset="-127"/>
                <a:ea typeface="a아메리카노M" pitchFamily="18" charset="-127"/>
              </a:rPr>
              <a:t>완성검사 </a:t>
            </a:r>
            <a:r>
              <a:rPr lang="ko-KR" altLang="en-US" sz="2200" smtClean="0">
                <a:latin typeface="a아메리카노M" pitchFamily="18" charset="-127"/>
                <a:ea typeface="a아메리카노M" pitchFamily="18" charset="-127"/>
              </a:rPr>
              <a:t>및 정기검사의 검사 기준법</a:t>
            </a:r>
            <a:endParaRPr lang="ko-KR" altLang="en-US" sz="2200" dirty="0">
              <a:latin typeface="a아메리카노M" pitchFamily="18" charset="-127"/>
              <a:ea typeface="a아메리카노M" pitchFamily="18" charset="-127"/>
            </a:endParaRPr>
          </a:p>
        </p:txBody>
      </p:sp>
      <p:pic>
        <p:nvPicPr>
          <p:cNvPr id="2050" name="Picture 2" descr="C:\Users\Administrator\Desktop\tg3002@nate.com_103244\white B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8890" b="24167"/>
          <a:stretch/>
        </p:blipFill>
        <p:spPr bwMode="auto">
          <a:xfrm>
            <a:off x="6741697" y="6354988"/>
            <a:ext cx="2290007" cy="38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직사각형 15"/>
          <p:cNvSpPr/>
          <p:nvPr/>
        </p:nvSpPr>
        <p:spPr>
          <a:xfrm>
            <a:off x="6434642" y="971038"/>
            <a:ext cx="24481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kern="0" dirty="0">
                <a:latin typeface="a아메리카노L" pitchFamily="18" charset="-127"/>
                <a:ea typeface="a아메리카노L" pitchFamily="18" charset="-127"/>
              </a:rPr>
              <a:t>2013.3.14  </a:t>
            </a:r>
            <a:r>
              <a:rPr lang="ko-KR" altLang="en-US" sz="1200" kern="0" dirty="0">
                <a:latin typeface="a아메리카노L" pitchFamily="18" charset="-127"/>
                <a:ea typeface="a아메리카노L" pitchFamily="18" charset="-127"/>
              </a:rPr>
              <a:t>승강기 검사 기준항목</a:t>
            </a:r>
            <a:endParaRPr lang="ko-KR" altLang="en-US" sz="1200" dirty="0">
              <a:latin typeface="a아메리카노L" pitchFamily="18" charset="-127"/>
              <a:ea typeface="a아메리카노L" pitchFamily="18" charset="-127"/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85903678"/>
              </p:ext>
            </p:extLst>
          </p:nvPr>
        </p:nvGraphicFramePr>
        <p:xfrm>
          <a:off x="304794" y="1247554"/>
          <a:ext cx="8572500" cy="5112566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837978"/>
                <a:gridCol w="2088232"/>
                <a:gridCol w="2160240"/>
                <a:gridCol w="2486050"/>
              </a:tblGrid>
              <a:tr h="597476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년도</a:t>
                      </a:r>
                      <a:endParaRPr kumimoji="0" lang="en-US" altLang="ko-K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아메리카노L" pitchFamily="18" charset="-127"/>
                        <a:ea typeface="a아메리카노L" pitchFamily="18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구조종류</a:t>
                      </a: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2007</a:t>
                      </a:r>
                      <a:endParaRPr kumimoji="0" lang="ko-KR" alt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아메리카노L" pitchFamily="18" charset="-127"/>
                        <a:ea typeface="a아메리카노L" pitchFamily="18" charset="-127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2009</a:t>
                      </a:r>
                      <a:endParaRPr kumimoji="0" lang="ko-KR" alt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아메리카노L" pitchFamily="18" charset="-127"/>
                        <a:ea typeface="a아메리카노L" pitchFamily="18" charset="-127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2015</a:t>
                      </a:r>
                      <a:endParaRPr kumimoji="0" lang="ko-KR" alt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아메리카노L" pitchFamily="18" charset="-127"/>
                        <a:ea typeface="a아메리카노L" pitchFamily="18" charset="-127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4639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1. </a:t>
                      </a:r>
                      <a:r>
                        <a:rPr kumimoji="0" lang="ko-KR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전기식 엘리베이터</a:t>
                      </a: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전기식 별칙 없음</a:t>
                      </a: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전기식  별칙 없음</a:t>
                      </a: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~ </a:t>
                      </a:r>
                      <a:r>
                        <a:rPr kumimoji="0" lang="ko-KR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장력을 자동으로 균등하게 하는   장치</a:t>
                      </a: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가 있어야 한다</a:t>
                      </a: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.</a:t>
                      </a:r>
                      <a:endParaRPr kumimoji="0" lang="ko-KR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아메리카노L" pitchFamily="18" charset="-127"/>
                        <a:ea typeface="a아메리카노L" pitchFamily="18" charset="-127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4639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2. </a:t>
                      </a:r>
                      <a:r>
                        <a:rPr kumimoji="0" lang="ko-KR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로프식 엘리베이터</a:t>
                      </a: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제도 없음</a:t>
                      </a: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모든 주 로프는 </a:t>
                      </a:r>
                      <a:r>
                        <a:rPr kumimoji="0" lang="ko-KR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균등한 장력을</a:t>
                      </a: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 </a:t>
                      </a: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받고 있어야 한다</a:t>
                      </a: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로프식 별칙 없음</a:t>
                      </a: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4639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2. </a:t>
                      </a:r>
                      <a:r>
                        <a:rPr kumimoji="0" lang="ko-KR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유압식 엘리베이터</a:t>
                      </a: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제도 없음</a:t>
                      </a: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모든 주 로프는 </a:t>
                      </a:r>
                      <a:r>
                        <a:rPr kumimoji="0" lang="ko-KR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균등한 장력을</a:t>
                      </a: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 </a:t>
                      </a: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받고 있어야 한다</a:t>
                      </a: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.</a:t>
                      </a:r>
                      <a:endParaRPr kumimoji="0" lang="ko-KR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아메리카노L" pitchFamily="18" charset="-127"/>
                        <a:ea typeface="a아메리카노L" pitchFamily="18" charset="-127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~  </a:t>
                      </a:r>
                      <a:r>
                        <a:rPr kumimoji="0" lang="ko-KR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장력을 자동으로 균등하게 </a:t>
                      </a: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하는 장치가 있어야 한다</a:t>
                      </a: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.</a:t>
                      </a:r>
                      <a:endParaRPr kumimoji="0" lang="ko-KR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아메리카노L" pitchFamily="18" charset="-127"/>
                        <a:ea typeface="a아메리카노L" pitchFamily="18" charset="-127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4639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3. </a:t>
                      </a:r>
                      <a:r>
                        <a:rPr kumimoji="0" lang="ko-KR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덤 웨이터</a:t>
                      </a: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제도 없음</a:t>
                      </a: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모든 로프 똔 체인은 균등한 장력을 받고 있어야 한다</a:t>
                      </a: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.</a:t>
                      </a:r>
                      <a:endParaRPr kumimoji="0" lang="ko-KR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아메리카노L" pitchFamily="18" charset="-127"/>
                        <a:ea typeface="a아메리카노L" pitchFamily="18" charset="-127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~  </a:t>
                      </a: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장력을 자동으로 균등하게 하는 장치가 있어야 한다</a:t>
                      </a: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.</a:t>
                      </a:r>
                      <a:endParaRPr kumimoji="0" lang="ko-KR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아메리카노L" pitchFamily="18" charset="-127"/>
                        <a:ea typeface="a아메리카노L" pitchFamily="18" charset="-127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4639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4. </a:t>
                      </a:r>
                      <a:r>
                        <a:rPr kumimoji="0" lang="ko-KR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소형 엘리베이터</a:t>
                      </a: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제도 없음</a:t>
                      </a: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모든 주 로프는 </a:t>
                      </a:r>
                      <a:r>
                        <a:rPr kumimoji="0" lang="ko-KR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균등한 장력을</a:t>
                      </a:r>
                      <a:r>
                        <a:rPr kumimoji="0" lang="ko-KR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 </a:t>
                      </a: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받고 있어야 한다</a:t>
                      </a: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.</a:t>
                      </a:r>
                      <a:endParaRPr kumimoji="0" lang="ko-KR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아메리카노L" pitchFamily="18" charset="-127"/>
                        <a:ea typeface="a아메리카노L" pitchFamily="18" charset="-127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~  </a:t>
                      </a:r>
                      <a:r>
                        <a:rPr kumimoji="0" lang="ko-KR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장력을 자동으로 균등하게 하는  장치</a:t>
                      </a: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가 있어야 한다</a:t>
                      </a: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.</a:t>
                      </a:r>
                      <a:endParaRPr kumimoji="0" lang="ko-KR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아메리카노L" pitchFamily="18" charset="-127"/>
                        <a:ea typeface="a아메리카노L" pitchFamily="18" charset="-127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4639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5. </a:t>
                      </a:r>
                      <a:r>
                        <a:rPr kumimoji="0" lang="ko-KR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수직형 휠체어리프트</a:t>
                      </a: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제도 없음</a:t>
                      </a: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아메리카노L" pitchFamily="18" charset="-127"/>
                        <a:ea typeface="a아메리카노L" pitchFamily="18" charset="-127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~  </a:t>
                      </a: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장력을 자동으로 균등하게 하는 장치가 있어야 한다</a:t>
                      </a: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.</a:t>
                      </a:r>
                      <a:endParaRPr kumimoji="0" lang="ko-KR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아메리카노L" pitchFamily="18" charset="-127"/>
                        <a:ea typeface="a아메리카노L" pitchFamily="18" charset="-127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17315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아메리카노L" pitchFamily="18" charset="-127"/>
                        <a:ea typeface="a아메리카노L" pitchFamily="18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6. </a:t>
                      </a:r>
                      <a:r>
                        <a:rPr kumimoji="0" lang="ko-KR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기계실 없는 엘리베이터</a:t>
                      </a: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현수 </a:t>
                      </a:r>
                      <a:r>
                        <a:rPr kumimoji="0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로프의 장력을 균등하게    하는 자동 장치</a:t>
                      </a:r>
                      <a:r>
                        <a:rPr kumimoji="0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가 </a:t>
                      </a:r>
                      <a:r>
                        <a:rPr kumimoji="0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로프의 끝에</a:t>
                      </a:r>
                      <a:endParaRPr kumimoji="0" lang="en-US" altLang="ko-KR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아메리카노L" pitchFamily="18" charset="-127"/>
                        <a:ea typeface="a아메리카노L" pitchFamily="18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적어도 </a:t>
                      </a:r>
                      <a:r>
                        <a:rPr kumimoji="0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1</a:t>
                      </a:r>
                      <a:r>
                        <a:rPr kumimoji="0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개가 있어야 한다</a:t>
                      </a:r>
                      <a:r>
                        <a:rPr kumimoji="0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.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ko-KR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아메리카노L" pitchFamily="18" charset="-127"/>
                        <a:ea typeface="a아메리카노L" pitchFamily="18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만일 장력을 균등하게 하기       위해 스프링이 사용되는 경우      그것은 압축으로 작용하여야</a:t>
                      </a:r>
                      <a:endParaRPr kumimoji="0" lang="en-US" altLang="ko-KR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아메리카노L" pitchFamily="18" charset="-127"/>
                        <a:ea typeface="a아메리카노L" pitchFamily="18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 한다</a:t>
                      </a:r>
                      <a:r>
                        <a:rPr kumimoji="0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.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아메리카노L" pitchFamily="18" charset="-127"/>
                        <a:ea typeface="a아메리카노L" pitchFamily="18" charset="-127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현수 로프의 </a:t>
                      </a:r>
                      <a:r>
                        <a:rPr kumimoji="0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장력을 균등하게 하는 자동 장치</a:t>
                      </a:r>
                      <a:r>
                        <a:rPr kumimoji="0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가 로프의 끝에   </a:t>
                      </a:r>
                      <a:r>
                        <a:rPr kumimoji="0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1</a:t>
                      </a:r>
                      <a:r>
                        <a:rPr kumimoji="0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개 이상 있어야 하며 그 작동 상태는 양호하여야 한다</a:t>
                      </a:r>
                      <a:r>
                        <a:rPr kumimoji="0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.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ko-KR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아메리카노L" pitchFamily="18" charset="-127"/>
                        <a:ea typeface="a아메리카노L" pitchFamily="18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압축 스프링 사용 항 삭제</a:t>
                      </a: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기계실 없는 엘리베이터 별칙 없음 다만 모든 승강기에 </a:t>
                      </a:r>
                      <a:r>
                        <a:rPr kumimoji="0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“</a:t>
                      </a:r>
                      <a:r>
                        <a:rPr kumimoji="0" lang="ko-KR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로프 또는 체인의 끝부분에는 현수로프 또는 체인의 장력을 자동으로 균등하게 하는 장치가 있어야 한다</a:t>
                      </a:r>
                      <a:r>
                        <a:rPr kumimoji="0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.”</a:t>
                      </a:r>
                      <a:r>
                        <a:rPr kumimoji="0" lang="ko-KR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라고  명시함</a:t>
                      </a:r>
                      <a:r>
                        <a:rPr kumimoji="0" lang="en-US" altLang="ko-KR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아메리카노L" pitchFamily="18" charset="-127"/>
                          <a:ea typeface="a아메리카노L" pitchFamily="18" charset="-127"/>
                        </a:rPr>
                        <a:t>.</a:t>
                      </a:r>
                      <a:endParaRPr kumimoji="0" lang="ko-KR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아메리카노L" pitchFamily="18" charset="-127"/>
                        <a:ea typeface="a아메리카노L" pitchFamily="18" charset="-127"/>
                      </a:endParaRP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623567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한쪽 모서리가 잘린 사각형 96"/>
          <p:cNvSpPr/>
          <p:nvPr/>
        </p:nvSpPr>
        <p:spPr>
          <a:xfrm flipV="1">
            <a:off x="-1" y="675899"/>
            <a:ext cx="8228386" cy="1864095"/>
          </a:xfrm>
          <a:prstGeom prst="snip1Rect">
            <a:avLst>
              <a:gd name="adj" fmla="val 50000"/>
            </a:avLst>
          </a:prstGeom>
          <a:gradFill>
            <a:gsLst>
              <a:gs pos="0">
                <a:srgbClr val="2E4A68"/>
              </a:gs>
              <a:gs pos="100000">
                <a:srgbClr val="243A52"/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solidFill>
                <a:schemeClr val="tx1"/>
              </a:solidFill>
            </a:endParaRPr>
          </a:p>
        </p:txBody>
      </p:sp>
      <p:grpSp>
        <p:nvGrpSpPr>
          <p:cNvPr id="98" name="그룹 97"/>
          <p:cNvGrpSpPr/>
          <p:nvPr/>
        </p:nvGrpSpPr>
        <p:grpSpPr>
          <a:xfrm>
            <a:off x="6921978" y="28753"/>
            <a:ext cx="1481673" cy="4020377"/>
            <a:chOff x="7752170" y="37220"/>
            <a:chExt cx="1481673" cy="4020377"/>
          </a:xfrm>
        </p:grpSpPr>
        <p:sp>
          <p:nvSpPr>
            <p:cNvPr id="99" name="직사각형 98"/>
            <p:cNvSpPr/>
            <p:nvPr/>
          </p:nvSpPr>
          <p:spPr>
            <a:xfrm rot="2171209" flipH="1">
              <a:off x="7752170" y="831264"/>
              <a:ext cx="675027" cy="23592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03200" dist="38100" dir="10800000" sx="105000" sy="105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0" name="직사각형 99"/>
            <p:cNvSpPr/>
            <p:nvPr/>
          </p:nvSpPr>
          <p:spPr>
            <a:xfrm rot="2171209" flipH="1">
              <a:off x="7794213" y="37220"/>
              <a:ext cx="1439630" cy="40203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50" name="제목 1"/>
          <p:cNvSpPr txBox="1">
            <a:spLocks/>
          </p:cNvSpPr>
          <p:nvPr/>
        </p:nvSpPr>
        <p:spPr>
          <a:xfrm>
            <a:off x="-1167673" y="1269392"/>
            <a:ext cx="8909098" cy="553998"/>
          </a:xfrm>
          <a:prstGeom prst="rect">
            <a:avLst/>
          </a:prstGeom>
          <a:noFill/>
        </p:spPr>
        <p:txBody>
          <a:bodyPr wrap="square" lIns="1368000" tIns="0" rIns="0" bIns="0" rtlCol="0">
            <a:spAutoFit/>
          </a:bodyPr>
          <a:lstStyle>
            <a:lvl1pPr algn="l" defTabSz="914400" rtl="0" eaLnBrk="1" latinLnBrk="1" hangingPunct="1">
              <a:lnSpc>
                <a:spcPct val="100000"/>
              </a:lnSpc>
              <a:spcBef>
                <a:spcPct val="0"/>
              </a:spcBef>
              <a:buNone/>
              <a:defRPr lang="ko-KR" altLang="en-US" sz="5600" kern="1200">
                <a:solidFill>
                  <a:srgbClr val="FFC000"/>
                </a:solidFill>
                <a:latin typeface="Impact" panose="020B080603090205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ko-KR" altLang="en-US" sz="3600" dirty="0" smtClean="0">
                <a:latin typeface="a아메리카노M" pitchFamily="18" charset="-127"/>
                <a:ea typeface="a아메리카노M" pitchFamily="18" charset="-127"/>
              </a:rPr>
              <a:t>국내시장 및 사업영역</a:t>
            </a:r>
            <a:endParaRPr lang="en-US" altLang="ko-KR" sz="3600" dirty="0" smtClean="0">
              <a:latin typeface="a아메리카노M" pitchFamily="18" charset="-127"/>
              <a:ea typeface="a아메리카노M" pitchFamily="18" charset="-127"/>
            </a:endParaRPr>
          </a:p>
        </p:txBody>
      </p:sp>
      <p:pic>
        <p:nvPicPr>
          <p:cNvPr id="151" name="Picture 2" descr="C:\Users\Administrator\Desktop\tg3002@nate.com_103244\white B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8890" b="24167"/>
          <a:stretch/>
        </p:blipFill>
        <p:spPr bwMode="auto">
          <a:xfrm>
            <a:off x="6741697" y="6354988"/>
            <a:ext cx="2290007" cy="38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4"/>
          <p:cNvGrpSpPr/>
          <p:nvPr/>
        </p:nvGrpSpPr>
        <p:grpSpPr>
          <a:xfrm>
            <a:off x="896450" y="3079159"/>
            <a:ext cx="3675550" cy="3318425"/>
            <a:chOff x="799163" y="1452791"/>
            <a:chExt cx="4824289" cy="4858507"/>
          </a:xfrm>
        </p:grpSpPr>
        <p:sp>
          <p:nvSpPr>
            <p:cNvPr id="11" name="Line 5"/>
            <p:cNvSpPr>
              <a:spLocks noChangeShapeType="1"/>
            </p:cNvSpPr>
            <p:nvPr/>
          </p:nvSpPr>
          <p:spPr bwMode="auto">
            <a:xfrm flipH="1">
              <a:off x="4398236" y="3019342"/>
              <a:ext cx="342148" cy="223211"/>
            </a:xfrm>
            <a:prstGeom prst="line">
              <a:avLst/>
            </a:prstGeom>
            <a:noFill/>
            <a:ln w="30163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6"/>
            <p:cNvSpPr>
              <a:spLocks/>
            </p:cNvSpPr>
            <p:nvPr/>
          </p:nvSpPr>
          <p:spPr bwMode="auto">
            <a:xfrm>
              <a:off x="3170575" y="3105694"/>
              <a:ext cx="764945" cy="764946"/>
            </a:xfrm>
            <a:custGeom>
              <a:avLst/>
              <a:gdLst>
                <a:gd name="T0" fmla="*/ 397 w 397"/>
                <a:gd name="T1" fmla="*/ 397 h 397"/>
                <a:gd name="T2" fmla="*/ 0 w 397"/>
                <a:gd name="T3" fmla="*/ 0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97" h="397">
                  <a:moveTo>
                    <a:pt x="397" y="397"/>
                  </a:moveTo>
                  <a:cubicBezTo>
                    <a:pt x="397" y="178"/>
                    <a:pt x="219" y="0"/>
                    <a:pt x="0" y="0"/>
                  </a:cubicBezTo>
                </a:path>
              </a:pathLst>
            </a:custGeom>
            <a:noFill/>
            <a:ln w="30163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7"/>
            <p:cNvSpPr>
              <a:spLocks/>
            </p:cNvSpPr>
            <p:nvPr/>
          </p:nvSpPr>
          <p:spPr bwMode="auto">
            <a:xfrm>
              <a:off x="4347728" y="3242553"/>
              <a:ext cx="200401" cy="1353930"/>
            </a:xfrm>
            <a:custGeom>
              <a:avLst/>
              <a:gdLst>
                <a:gd name="T0" fmla="*/ 0 w 104"/>
                <a:gd name="T1" fmla="*/ 703 h 703"/>
                <a:gd name="T2" fmla="*/ 104 w 104"/>
                <a:gd name="T3" fmla="*/ 330 h 703"/>
                <a:gd name="T4" fmla="*/ 24 w 104"/>
                <a:gd name="T5" fmla="*/ 0 h 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4" h="703">
                  <a:moveTo>
                    <a:pt x="0" y="703"/>
                  </a:moveTo>
                  <a:cubicBezTo>
                    <a:pt x="66" y="594"/>
                    <a:pt x="104" y="467"/>
                    <a:pt x="104" y="330"/>
                  </a:cubicBezTo>
                  <a:cubicBezTo>
                    <a:pt x="104" y="211"/>
                    <a:pt x="75" y="99"/>
                    <a:pt x="24" y="0"/>
                  </a:cubicBezTo>
                </a:path>
              </a:pathLst>
            </a:custGeom>
            <a:noFill/>
            <a:ln w="30163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8"/>
            <p:cNvSpPr>
              <a:spLocks/>
            </p:cNvSpPr>
            <p:nvPr/>
          </p:nvSpPr>
          <p:spPr bwMode="auto">
            <a:xfrm>
              <a:off x="3180351" y="3870640"/>
              <a:ext cx="1063103" cy="1119314"/>
            </a:xfrm>
            <a:custGeom>
              <a:avLst/>
              <a:gdLst>
                <a:gd name="T0" fmla="*/ 0 w 552"/>
                <a:gd name="T1" fmla="*/ 581 h 581"/>
                <a:gd name="T2" fmla="*/ 394 w 552"/>
                <a:gd name="T3" fmla="*/ 399 h 581"/>
                <a:gd name="T4" fmla="*/ 552 w 552"/>
                <a:gd name="T5" fmla="*/ 0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2" h="581">
                  <a:moveTo>
                    <a:pt x="0" y="581"/>
                  </a:moveTo>
                  <a:cubicBezTo>
                    <a:pt x="158" y="576"/>
                    <a:pt x="292" y="507"/>
                    <a:pt x="394" y="399"/>
                  </a:cubicBezTo>
                  <a:cubicBezTo>
                    <a:pt x="492" y="295"/>
                    <a:pt x="552" y="154"/>
                    <a:pt x="552" y="0"/>
                  </a:cubicBezTo>
                </a:path>
              </a:pathLst>
            </a:custGeom>
            <a:noFill/>
            <a:ln w="30163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9"/>
            <p:cNvSpPr>
              <a:spLocks/>
            </p:cNvSpPr>
            <p:nvPr/>
          </p:nvSpPr>
          <p:spPr bwMode="auto">
            <a:xfrm>
              <a:off x="4671139" y="3013640"/>
              <a:ext cx="273719" cy="1795464"/>
            </a:xfrm>
            <a:custGeom>
              <a:avLst/>
              <a:gdLst>
                <a:gd name="T0" fmla="*/ 0 w 142"/>
                <a:gd name="T1" fmla="*/ 932 h 932"/>
                <a:gd name="T2" fmla="*/ 142 w 142"/>
                <a:gd name="T3" fmla="*/ 429 h 932"/>
                <a:gd name="T4" fmla="*/ 36 w 142"/>
                <a:gd name="T5" fmla="*/ 0 h 9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2" h="932">
                  <a:moveTo>
                    <a:pt x="0" y="932"/>
                  </a:moveTo>
                  <a:cubicBezTo>
                    <a:pt x="86" y="792"/>
                    <a:pt x="142" y="606"/>
                    <a:pt x="142" y="429"/>
                  </a:cubicBezTo>
                  <a:cubicBezTo>
                    <a:pt x="142" y="274"/>
                    <a:pt x="104" y="128"/>
                    <a:pt x="36" y="0"/>
                  </a:cubicBezTo>
                </a:path>
              </a:pathLst>
            </a:custGeom>
            <a:noFill/>
            <a:ln w="30163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0"/>
            <p:cNvSpPr>
              <a:spLocks/>
            </p:cNvSpPr>
            <p:nvPr/>
          </p:nvSpPr>
          <p:spPr bwMode="auto">
            <a:xfrm>
              <a:off x="3170575" y="5063271"/>
              <a:ext cx="1770209" cy="940093"/>
            </a:xfrm>
            <a:custGeom>
              <a:avLst/>
              <a:gdLst>
                <a:gd name="T0" fmla="*/ 0 w 919"/>
                <a:gd name="T1" fmla="*/ 488 h 488"/>
                <a:gd name="T2" fmla="*/ 577 w 919"/>
                <a:gd name="T3" fmla="*/ 326 h 488"/>
                <a:gd name="T4" fmla="*/ 919 w 919"/>
                <a:gd name="T5" fmla="*/ 0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19" h="488">
                  <a:moveTo>
                    <a:pt x="0" y="488"/>
                  </a:moveTo>
                  <a:cubicBezTo>
                    <a:pt x="211" y="488"/>
                    <a:pt x="409" y="429"/>
                    <a:pt x="577" y="326"/>
                  </a:cubicBezTo>
                  <a:cubicBezTo>
                    <a:pt x="713" y="243"/>
                    <a:pt x="830" y="131"/>
                    <a:pt x="919" y="0"/>
                  </a:cubicBezTo>
                </a:path>
              </a:pathLst>
            </a:custGeom>
            <a:noFill/>
            <a:ln w="30163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Oval 11"/>
            <p:cNvSpPr>
              <a:spLocks noChangeArrowheads="1"/>
            </p:cNvSpPr>
            <p:nvPr/>
          </p:nvSpPr>
          <p:spPr bwMode="auto">
            <a:xfrm>
              <a:off x="3870350" y="3805469"/>
              <a:ext cx="130342" cy="1303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Oval 12"/>
            <p:cNvSpPr>
              <a:spLocks noChangeArrowheads="1"/>
            </p:cNvSpPr>
            <p:nvPr/>
          </p:nvSpPr>
          <p:spPr bwMode="auto">
            <a:xfrm>
              <a:off x="4035721" y="3670239"/>
              <a:ext cx="417910" cy="41628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Oval 13"/>
            <p:cNvSpPr>
              <a:spLocks noChangeArrowheads="1"/>
            </p:cNvSpPr>
            <p:nvPr/>
          </p:nvSpPr>
          <p:spPr bwMode="auto">
            <a:xfrm>
              <a:off x="4584788" y="4708903"/>
              <a:ext cx="171074" cy="16944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Oval 14"/>
            <p:cNvSpPr>
              <a:spLocks noChangeArrowheads="1"/>
            </p:cNvSpPr>
            <p:nvPr/>
          </p:nvSpPr>
          <p:spPr bwMode="auto">
            <a:xfrm>
              <a:off x="4332250" y="3177382"/>
              <a:ext cx="131157" cy="13278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Oval 15"/>
            <p:cNvSpPr>
              <a:spLocks noChangeArrowheads="1"/>
            </p:cNvSpPr>
            <p:nvPr/>
          </p:nvSpPr>
          <p:spPr bwMode="auto">
            <a:xfrm>
              <a:off x="4737125" y="4874275"/>
              <a:ext cx="408134" cy="40813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Oval 16"/>
            <p:cNvSpPr>
              <a:spLocks noChangeArrowheads="1"/>
            </p:cNvSpPr>
            <p:nvPr/>
          </p:nvSpPr>
          <p:spPr bwMode="auto">
            <a:xfrm>
              <a:off x="4526948" y="2805092"/>
              <a:ext cx="417910" cy="41628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Oval 17"/>
            <p:cNvSpPr>
              <a:spLocks noChangeArrowheads="1"/>
            </p:cNvSpPr>
            <p:nvPr/>
          </p:nvSpPr>
          <p:spPr bwMode="auto">
            <a:xfrm>
              <a:off x="4197834" y="4431111"/>
              <a:ext cx="307933" cy="30793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Line 18"/>
            <p:cNvSpPr>
              <a:spLocks noChangeShapeType="1"/>
            </p:cNvSpPr>
            <p:nvPr/>
          </p:nvSpPr>
          <p:spPr bwMode="auto">
            <a:xfrm>
              <a:off x="4671139" y="4799328"/>
              <a:ext cx="269645" cy="279421"/>
            </a:xfrm>
            <a:prstGeom prst="line">
              <a:avLst/>
            </a:prstGeom>
            <a:noFill/>
            <a:ln w="30163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Line 19"/>
            <p:cNvSpPr>
              <a:spLocks noChangeShapeType="1"/>
            </p:cNvSpPr>
            <p:nvPr/>
          </p:nvSpPr>
          <p:spPr bwMode="auto">
            <a:xfrm>
              <a:off x="3181980" y="4989954"/>
              <a:ext cx="0" cy="1013411"/>
            </a:xfrm>
            <a:prstGeom prst="line">
              <a:avLst/>
            </a:prstGeom>
            <a:noFill/>
            <a:ln w="2540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Oval 20"/>
            <p:cNvSpPr>
              <a:spLocks noChangeArrowheads="1"/>
            </p:cNvSpPr>
            <p:nvPr/>
          </p:nvSpPr>
          <p:spPr bwMode="auto">
            <a:xfrm>
              <a:off x="2896857" y="5718241"/>
              <a:ext cx="572691" cy="570247"/>
            </a:xfrm>
            <a:prstGeom prst="ellipse">
              <a:avLst/>
            </a:prstGeom>
            <a:solidFill>
              <a:srgbClr val="0FA9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Line 21"/>
            <p:cNvSpPr>
              <a:spLocks noChangeShapeType="1"/>
            </p:cNvSpPr>
            <p:nvPr/>
          </p:nvSpPr>
          <p:spPr bwMode="auto">
            <a:xfrm>
              <a:off x="3935521" y="3870640"/>
              <a:ext cx="307933" cy="0"/>
            </a:xfrm>
            <a:prstGeom prst="line">
              <a:avLst/>
            </a:prstGeom>
            <a:noFill/>
            <a:ln w="14288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2"/>
            <p:cNvSpPr>
              <a:spLocks noEditPoints="1"/>
            </p:cNvSpPr>
            <p:nvPr/>
          </p:nvSpPr>
          <p:spPr bwMode="auto">
            <a:xfrm>
              <a:off x="4316772" y="4471843"/>
              <a:ext cx="152337" cy="153967"/>
            </a:xfrm>
            <a:custGeom>
              <a:avLst/>
              <a:gdLst>
                <a:gd name="T0" fmla="*/ 65 w 79"/>
                <a:gd name="T1" fmla="*/ 14 h 80"/>
                <a:gd name="T2" fmla="*/ 14 w 79"/>
                <a:gd name="T3" fmla="*/ 14 h 80"/>
                <a:gd name="T4" fmla="*/ 14 w 79"/>
                <a:gd name="T5" fmla="*/ 66 h 80"/>
                <a:gd name="T6" fmla="*/ 65 w 79"/>
                <a:gd name="T7" fmla="*/ 66 h 80"/>
                <a:gd name="T8" fmla="*/ 65 w 79"/>
                <a:gd name="T9" fmla="*/ 14 h 80"/>
                <a:gd name="T10" fmla="*/ 20 w 79"/>
                <a:gd name="T11" fmla="*/ 59 h 80"/>
                <a:gd name="T12" fmla="*/ 20 w 79"/>
                <a:gd name="T13" fmla="*/ 21 h 80"/>
                <a:gd name="T14" fmla="*/ 59 w 79"/>
                <a:gd name="T15" fmla="*/ 21 h 80"/>
                <a:gd name="T16" fmla="*/ 59 w 79"/>
                <a:gd name="T17" fmla="*/ 59 h 80"/>
                <a:gd name="T18" fmla="*/ 20 w 79"/>
                <a:gd name="T19" fmla="*/ 59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9" h="80">
                  <a:moveTo>
                    <a:pt x="65" y="14"/>
                  </a:moveTo>
                  <a:cubicBezTo>
                    <a:pt x="51" y="0"/>
                    <a:pt x="28" y="0"/>
                    <a:pt x="14" y="14"/>
                  </a:cubicBezTo>
                  <a:cubicBezTo>
                    <a:pt x="0" y="29"/>
                    <a:pt x="0" y="52"/>
                    <a:pt x="14" y="66"/>
                  </a:cubicBezTo>
                  <a:cubicBezTo>
                    <a:pt x="28" y="80"/>
                    <a:pt x="51" y="80"/>
                    <a:pt x="65" y="66"/>
                  </a:cubicBezTo>
                  <a:cubicBezTo>
                    <a:pt x="79" y="52"/>
                    <a:pt x="79" y="29"/>
                    <a:pt x="65" y="14"/>
                  </a:cubicBezTo>
                  <a:close/>
                  <a:moveTo>
                    <a:pt x="20" y="59"/>
                  </a:moveTo>
                  <a:cubicBezTo>
                    <a:pt x="10" y="49"/>
                    <a:pt x="10" y="31"/>
                    <a:pt x="20" y="21"/>
                  </a:cubicBezTo>
                  <a:cubicBezTo>
                    <a:pt x="31" y="10"/>
                    <a:pt x="48" y="10"/>
                    <a:pt x="59" y="21"/>
                  </a:cubicBezTo>
                  <a:cubicBezTo>
                    <a:pt x="69" y="31"/>
                    <a:pt x="69" y="49"/>
                    <a:pt x="59" y="59"/>
                  </a:cubicBezTo>
                  <a:cubicBezTo>
                    <a:pt x="48" y="70"/>
                    <a:pt x="31" y="70"/>
                    <a:pt x="20" y="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3"/>
            <p:cNvSpPr>
              <a:spLocks/>
            </p:cNvSpPr>
            <p:nvPr/>
          </p:nvSpPr>
          <p:spPr bwMode="auto">
            <a:xfrm>
              <a:off x="4251601" y="4596483"/>
              <a:ext cx="92054" cy="94498"/>
            </a:xfrm>
            <a:custGeom>
              <a:avLst/>
              <a:gdLst>
                <a:gd name="T0" fmla="*/ 17 w 48"/>
                <a:gd name="T1" fmla="*/ 45 h 49"/>
                <a:gd name="T2" fmla="*/ 3 w 48"/>
                <a:gd name="T3" fmla="*/ 45 h 49"/>
                <a:gd name="T4" fmla="*/ 3 w 48"/>
                <a:gd name="T5" fmla="*/ 45 h 49"/>
                <a:gd name="T6" fmla="*/ 3 w 48"/>
                <a:gd name="T7" fmla="*/ 31 h 49"/>
                <a:gd name="T8" fmla="*/ 31 w 48"/>
                <a:gd name="T9" fmla="*/ 4 h 49"/>
                <a:gd name="T10" fmla="*/ 45 w 48"/>
                <a:gd name="T11" fmla="*/ 4 h 49"/>
                <a:gd name="T12" fmla="*/ 45 w 48"/>
                <a:gd name="T13" fmla="*/ 4 h 49"/>
                <a:gd name="T14" fmla="*/ 45 w 48"/>
                <a:gd name="T15" fmla="*/ 18 h 49"/>
                <a:gd name="T16" fmla="*/ 17 w 48"/>
                <a:gd name="T17" fmla="*/ 4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" h="49">
                  <a:moveTo>
                    <a:pt x="17" y="45"/>
                  </a:moveTo>
                  <a:cubicBezTo>
                    <a:pt x="14" y="49"/>
                    <a:pt x="7" y="49"/>
                    <a:pt x="3" y="45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0" y="41"/>
                    <a:pt x="0" y="35"/>
                    <a:pt x="3" y="31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4" y="0"/>
                    <a:pt x="41" y="0"/>
                    <a:pt x="45" y="4"/>
                  </a:cubicBezTo>
                  <a:cubicBezTo>
                    <a:pt x="45" y="4"/>
                    <a:pt x="45" y="4"/>
                    <a:pt x="45" y="4"/>
                  </a:cubicBezTo>
                  <a:cubicBezTo>
                    <a:pt x="48" y="8"/>
                    <a:pt x="48" y="14"/>
                    <a:pt x="45" y="18"/>
                  </a:cubicBezTo>
                  <a:lnTo>
                    <a:pt x="17" y="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4"/>
            <p:cNvSpPr>
              <a:spLocks/>
            </p:cNvSpPr>
            <p:nvPr/>
          </p:nvSpPr>
          <p:spPr bwMode="auto">
            <a:xfrm>
              <a:off x="4305367" y="4583449"/>
              <a:ext cx="52137" cy="53766"/>
            </a:xfrm>
            <a:custGeom>
              <a:avLst/>
              <a:gdLst>
                <a:gd name="T0" fmla="*/ 6 w 27"/>
                <a:gd name="T1" fmla="*/ 26 h 28"/>
                <a:gd name="T2" fmla="*/ 1 w 27"/>
                <a:gd name="T3" fmla="*/ 26 h 28"/>
                <a:gd name="T4" fmla="*/ 1 w 27"/>
                <a:gd name="T5" fmla="*/ 26 h 28"/>
                <a:gd name="T6" fmla="*/ 1 w 27"/>
                <a:gd name="T7" fmla="*/ 21 h 28"/>
                <a:gd name="T8" fmla="*/ 21 w 27"/>
                <a:gd name="T9" fmla="*/ 2 h 28"/>
                <a:gd name="T10" fmla="*/ 26 w 27"/>
                <a:gd name="T11" fmla="*/ 2 h 28"/>
                <a:gd name="T12" fmla="*/ 26 w 27"/>
                <a:gd name="T13" fmla="*/ 2 h 28"/>
                <a:gd name="T14" fmla="*/ 26 w 27"/>
                <a:gd name="T15" fmla="*/ 7 h 28"/>
                <a:gd name="T16" fmla="*/ 6 w 27"/>
                <a:gd name="T17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28">
                  <a:moveTo>
                    <a:pt x="6" y="26"/>
                  </a:moveTo>
                  <a:cubicBezTo>
                    <a:pt x="5" y="28"/>
                    <a:pt x="3" y="28"/>
                    <a:pt x="1" y="26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0" y="25"/>
                    <a:pt x="0" y="23"/>
                    <a:pt x="1" y="21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2" y="0"/>
                    <a:pt x="25" y="0"/>
                    <a:pt x="26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7" y="3"/>
                    <a:pt x="27" y="5"/>
                    <a:pt x="26" y="7"/>
                  </a:cubicBezTo>
                  <a:lnTo>
                    <a:pt x="6" y="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5"/>
            <p:cNvSpPr>
              <a:spLocks/>
            </p:cNvSpPr>
            <p:nvPr/>
          </p:nvSpPr>
          <p:spPr bwMode="auto">
            <a:xfrm>
              <a:off x="4355874" y="4496282"/>
              <a:ext cx="87981" cy="91240"/>
            </a:xfrm>
            <a:custGeom>
              <a:avLst/>
              <a:gdLst>
                <a:gd name="T0" fmla="*/ 34 w 46"/>
                <a:gd name="T1" fmla="*/ 13 h 47"/>
                <a:gd name="T2" fmla="*/ 35 w 46"/>
                <a:gd name="T3" fmla="*/ 47 h 47"/>
                <a:gd name="T4" fmla="*/ 37 w 46"/>
                <a:gd name="T5" fmla="*/ 45 h 47"/>
                <a:gd name="T6" fmla="*/ 37 w 46"/>
                <a:gd name="T7" fmla="*/ 10 h 47"/>
                <a:gd name="T8" fmla="*/ 1 w 46"/>
                <a:gd name="T9" fmla="*/ 10 h 47"/>
                <a:gd name="T10" fmla="*/ 0 w 46"/>
                <a:gd name="T11" fmla="*/ 12 h 47"/>
                <a:gd name="T12" fmla="*/ 34 w 46"/>
                <a:gd name="T13" fmla="*/ 13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47">
                  <a:moveTo>
                    <a:pt x="34" y="13"/>
                  </a:moveTo>
                  <a:cubicBezTo>
                    <a:pt x="43" y="22"/>
                    <a:pt x="43" y="37"/>
                    <a:pt x="35" y="47"/>
                  </a:cubicBezTo>
                  <a:cubicBezTo>
                    <a:pt x="36" y="46"/>
                    <a:pt x="36" y="46"/>
                    <a:pt x="37" y="45"/>
                  </a:cubicBezTo>
                  <a:cubicBezTo>
                    <a:pt x="46" y="36"/>
                    <a:pt x="46" y="20"/>
                    <a:pt x="37" y="10"/>
                  </a:cubicBezTo>
                  <a:cubicBezTo>
                    <a:pt x="27" y="0"/>
                    <a:pt x="11" y="0"/>
                    <a:pt x="1" y="10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10" y="3"/>
                    <a:pt x="24" y="4"/>
                    <a:pt x="34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Oval 26"/>
            <p:cNvSpPr>
              <a:spLocks noChangeArrowheads="1"/>
            </p:cNvSpPr>
            <p:nvPr/>
          </p:nvSpPr>
          <p:spPr bwMode="auto">
            <a:xfrm>
              <a:off x="2989726" y="2924844"/>
              <a:ext cx="361699" cy="3617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7"/>
            <p:cNvSpPr>
              <a:spLocks noEditPoints="1"/>
            </p:cNvSpPr>
            <p:nvPr/>
          </p:nvSpPr>
          <p:spPr bwMode="auto">
            <a:xfrm>
              <a:off x="3058970" y="2994088"/>
              <a:ext cx="221582" cy="223211"/>
            </a:xfrm>
            <a:custGeom>
              <a:avLst/>
              <a:gdLst>
                <a:gd name="T0" fmla="*/ 99 w 115"/>
                <a:gd name="T1" fmla="*/ 88 h 116"/>
                <a:gd name="T2" fmla="*/ 104 w 115"/>
                <a:gd name="T3" fmla="*/ 75 h 116"/>
                <a:gd name="T4" fmla="*/ 23 w 115"/>
                <a:gd name="T5" fmla="*/ 24 h 116"/>
                <a:gd name="T6" fmla="*/ 30 w 115"/>
                <a:gd name="T7" fmla="*/ 24 h 116"/>
                <a:gd name="T8" fmla="*/ 27 w 115"/>
                <a:gd name="T9" fmla="*/ 24 h 116"/>
                <a:gd name="T10" fmla="*/ 21 w 115"/>
                <a:gd name="T11" fmla="*/ 34 h 116"/>
                <a:gd name="T12" fmla="*/ 28 w 115"/>
                <a:gd name="T13" fmla="*/ 32 h 116"/>
                <a:gd name="T14" fmla="*/ 32 w 115"/>
                <a:gd name="T15" fmla="*/ 40 h 116"/>
                <a:gd name="T16" fmla="*/ 25 w 115"/>
                <a:gd name="T17" fmla="*/ 45 h 116"/>
                <a:gd name="T18" fmla="*/ 15 w 115"/>
                <a:gd name="T19" fmla="*/ 52 h 116"/>
                <a:gd name="T20" fmla="*/ 25 w 115"/>
                <a:gd name="T21" fmla="*/ 61 h 116"/>
                <a:gd name="T22" fmla="*/ 40 w 115"/>
                <a:gd name="T23" fmla="*/ 70 h 116"/>
                <a:gd name="T24" fmla="*/ 34 w 115"/>
                <a:gd name="T25" fmla="*/ 86 h 116"/>
                <a:gd name="T26" fmla="*/ 28 w 115"/>
                <a:gd name="T27" fmla="*/ 100 h 116"/>
                <a:gd name="T28" fmla="*/ 25 w 115"/>
                <a:gd name="T29" fmla="*/ 90 h 116"/>
                <a:gd name="T30" fmla="*/ 21 w 115"/>
                <a:gd name="T31" fmla="*/ 68 h 116"/>
                <a:gd name="T32" fmla="*/ 11 w 115"/>
                <a:gd name="T33" fmla="*/ 55 h 116"/>
                <a:gd name="T34" fmla="*/ 33 w 115"/>
                <a:gd name="T35" fmla="*/ 11 h 116"/>
                <a:gd name="T36" fmla="*/ 23 w 115"/>
                <a:gd name="T37" fmla="*/ 19 h 116"/>
                <a:gd name="T38" fmla="*/ 103 w 115"/>
                <a:gd name="T39" fmla="*/ 48 h 116"/>
                <a:gd name="T40" fmla="*/ 96 w 115"/>
                <a:gd name="T41" fmla="*/ 57 h 116"/>
                <a:gd name="T42" fmla="*/ 92 w 115"/>
                <a:gd name="T43" fmla="*/ 62 h 116"/>
                <a:gd name="T44" fmla="*/ 84 w 115"/>
                <a:gd name="T45" fmla="*/ 63 h 116"/>
                <a:gd name="T46" fmla="*/ 75 w 115"/>
                <a:gd name="T47" fmla="*/ 54 h 116"/>
                <a:gd name="T48" fmla="*/ 68 w 115"/>
                <a:gd name="T49" fmla="*/ 58 h 116"/>
                <a:gd name="T50" fmla="*/ 69 w 115"/>
                <a:gd name="T51" fmla="*/ 69 h 116"/>
                <a:gd name="T52" fmla="*/ 56 w 115"/>
                <a:gd name="T53" fmla="*/ 75 h 116"/>
                <a:gd name="T54" fmla="*/ 44 w 115"/>
                <a:gd name="T55" fmla="*/ 56 h 116"/>
                <a:gd name="T56" fmla="*/ 60 w 115"/>
                <a:gd name="T57" fmla="*/ 49 h 116"/>
                <a:gd name="T58" fmla="*/ 62 w 115"/>
                <a:gd name="T59" fmla="*/ 48 h 116"/>
                <a:gd name="T60" fmla="*/ 58 w 115"/>
                <a:gd name="T61" fmla="*/ 47 h 116"/>
                <a:gd name="T62" fmla="*/ 48 w 115"/>
                <a:gd name="T63" fmla="*/ 47 h 116"/>
                <a:gd name="T64" fmla="*/ 49 w 115"/>
                <a:gd name="T65" fmla="*/ 37 h 116"/>
                <a:gd name="T66" fmla="*/ 53 w 115"/>
                <a:gd name="T67" fmla="*/ 37 h 116"/>
                <a:gd name="T68" fmla="*/ 58 w 115"/>
                <a:gd name="T69" fmla="*/ 23 h 116"/>
                <a:gd name="T70" fmla="*/ 73 w 115"/>
                <a:gd name="T71" fmla="*/ 24 h 116"/>
                <a:gd name="T72" fmla="*/ 82 w 115"/>
                <a:gd name="T73" fmla="*/ 19 h 116"/>
                <a:gd name="T74" fmla="*/ 93 w 115"/>
                <a:gd name="T75" fmla="*/ 20 h 116"/>
                <a:gd name="T76" fmla="*/ 103 w 115"/>
                <a:gd name="T77" fmla="*/ 61 h 116"/>
                <a:gd name="T78" fmla="*/ 103 w 115"/>
                <a:gd name="T79" fmla="*/ 68 h 116"/>
                <a:gd name="T80" fmla="*/ 100 w 115"/>
                <a:gd name="T81" fmla="*/ 66 h 116"/>
                <a:gd name="T82" fmla="*/ 102 w 115"/>
                <a:gd name="T83" fmla="*/ 57 h 116"/>
                <a:gd name="T84" fmla="*/ 105 w 115"/>
                <a:gd name="T85" fmla="*/ 49 h 116"/>
                <a:gd name="T86" fmla="*/ 107 w 115"/>
                <a:gd name="T87" fmla="*/ 38 h 116"/>
                <a:gd name="T88" fmla="*/ 85 w 115"/>
                <a:gd name="T89" fmla="*/ 64 h 116"/>
                <a:gd name="T90" fmla="*/ 71 w 115"/>
                <a:gd name="T91" fmla="*/ 74 h 116"/>
                <a:gd name="T92" fmla="*/ 35 w 115"/>
                <a:gd name="T93" fmla="*/ 25 h 116"/>
                <a:gd name="T94" fmla="*/ 31 w 115"/>
                <a:gd name="T95" fmla="*/ 17 h 116"/>
                <a:gd name="T96" fmla="*/ 45 w 115"/>
                <a:gd name="T97" fmla="*/ 11 h 116"/>
                <a:gd name="T98" fmla="*/ 49 w 115"/>
                <a:gd name="T99" fmla="*/ 17 h 116"/>
                <a:gd name="T100" fmla="*/ 41 w 115"/>
                <a:gd name="T101" fmla="*/ 27 h 116"/>
                <a:gd name="T102" fmla="*/ 56 w 115"/>
                <a:gd name="T103" fmla="*/ 16 h 116"/>
                <a:gd name="T104" fmla="*/ 58 w 115"/>
                <a:gd name="T105" fmla="*/ 14 h 116"/>
                <a:gd name="T106" fmla="*/ 46 w 115"/>
                <a:gd name="T107" fmla="*/ 27 h 116"/>
                <a:gd name="T108" fmla="*/ 74 w 115"/>
                <a:gd name="T109" fmla="*/ 19 h 116"/>
                <a:gd name="T110" fmla="*/ 86 w 115"/>
                <a:gd name="T111" fmla="*/ 15 h 116"/>
                <a:gd name="T112" fmla="*/ 27 w 115"/>
                <a:gd name="T113" fmla="*/ 57 h 116"/>
                <a:gd name="T114" fmla="*/ 24 w 115"/>
                <a:gd name="T115" fmla="*/ 58 h 116"/>
                <a:gd name="T116" fmla="*/ 23 w 115"/>
                <a:gd name="T117" fmla="*/ 54 h 116"/>
                <a:gd name="T118" fmla="*/ 109 w 115"/>
                <a:gd name="T119" fmla="*/ 71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5" h="116">
                  <a:moveTo>
                    <a:pt x="58" y="0"/>
                  </a:moveTo>
                  <a:cubicBezTo>
                    <a:pt x="26" y="0"/>
                    <a:pt x="0" y="26"/>
                    <a:pt x="0" y="58"/>
                  </a:cubicBezTo>
                  <a:cubicBezTo>
                    <a:pt x="0" y="90"/>
                    <a:pt x="26" y="116"/>
                    <a:pt x="58" y="116"/>
                  </a:cubicBezTo>
                  <a:cubicBezTo>
                    <a:pt x="90" y="116"/>
                    <a:pt x="115" y="90"/>
                    <a:pt x="115" y="58"/>
                  </a:cubicBezTo>
                  <a:cubicBezTo>
                    <a:pt x="115" y="26"/>
                    <a:pt x="90" y="0"/>
                    <a:pt x="58" y="0"/>
                  </a:cubicBezTo>
                  <a:close/>
                  <a:moveTo>
                    <a:pt x="108" y="75"/>
                  </a:moveTo>
                  <a:cubicBezTo>
                    <a:pt x="107" y="75"/>
                    <a:pt x="107" y="75"/>
                    <a:pt x="107" y="76"/>
                  </a:cubicBezTo>
                  <a:cubicBezTo>
                    <a:pt x="107" y="76"/>
                    <a:pt x="107" y="76"/>
                    <a:pt x="107" y="76"/>
                  </a:cubicBezTo>
                  <a:cubicBezTo>
                    <a:pt x="106" y="80"/>
                    <a:pt x="104" y="83"/>
                    <a:pt x="102" y="87"/>
                  </a:cubicBezTo>
                  <a:cubicBezTo>
                    <a:pt x="102" y="87"/>
                    <a:pt x="101" y="87"/>
                    <a:pt x="101" y="87"/>
                  </a:cubicBezTo>
                  <a:cubicBezTo>
                    <a:pt x="100" y="87"/>
                    <a:pt x="99" y="88"/>
                    <a:pt x="99" y="88"/>
                  </a:cubicBezTo>
                  <a:cubicBezTo>
                    <a:pt x="98" y="88"/>
                    <a:pt x="98" y="88"/>
                    <a:pt x="98" y="88"/>
                  </a:cubicBezTo>
                  <a:cubicBezTo>
                    <a:pt x="97" y="87"/>
                    <a:pt x="98" y="86"/>
                    <a:pt x="98" y="85"/>
                  </a:cubicBezTo>
                  <a:cubicBezTo>
                    <a:pt x="98" y="85"/>
                    <a:pt x="98" y="85"/>
                    <a:pt x="97" y="84"/>
                  </a:cubicBezTo>
                  <a:cubicBezTo>
                    <a:pt x="98" y="83"/>
                    <a:pt x="97" y="82"/>
                    <a:pt x="97" y="81"/>
                  </a:cubicBezTo>
                  <a:cubicBezTo>
                    <a:pt x="97" y="81"/>
                    <a:pt x="98" y="81"/>
                    <a:pt x="99" y="81"/>
                  </a:cubicBezTo>
                  <a:cubicBezTo>
                    <a:pt x="99" y="80"/>
                    <a:pt x="99" y="79"/>
                    <a:pt x="99" y="79"/>
                  </a:cubicBezTo>
                  <a:cubicBezTo>
                    <a:pt x="100" y="78"/>
                    <a:pt x="100" y="79"/>
                    <a:pt x="100" y="79"/>
                  </a:cubicBezTo>
                  <a:cubicBezTo>
                    <a:pt x="100" y="79"/>
                    <a:pt x="100" y="78"/>
                    <a:pt x="100" y="78"/>
                  </a:cubicBezTo>
                  <a:cubicBezTo>
                    <a:pt x="101" y="78"/>
                    <a:pt x="101" y="77"/>
                    <a:pt x="102" y="78"/>
                  </a:cubicBezTo>
                  <a:cubicBezTo>
                    <a:pt x="102" y="77"/>
                    <a:pt x="102" y="76"/>
                    <a:pt x="103" y="76"/>
                  </a:cubicBezTo>
                  <a:cubicBezTo>
                    <a:pt x="103" y="75"/>
                    <a:pt x="104" y="75"/>
                    <a:pt x="104" y="75"/>
                  </a:cubicBezTo>
                  <a:cubicBezTo>
                    <a:pt x="105" y="75"/>
                    <a:pt x="104" y="74"/>
                    <a:pt x="105" y="74"/>
                  </a:cubicBezTo>
                  <a:cubicBezTo>
                    <a:pt x="106" y="74"/>
                    <a:pt x="107" y="74"/>
                    <a:pt x="108" y="75"/>
                  </a:cubicBezTo>
                  <a:cubicBezTo>
                    <a:pt x="108" y="75"/>
                    <a:pt x="108" y="75"/>
                    <a:pt x="108" y="75"/>
                  </a:cubicBezTo>
                  <a:close/>
                  <a:moveTo>
                    <a:pt x="17" y="24"/>
                  </a:moveTo>
                  <a:cubicBezTo>
                    <a:pt x="17" y="25"/>
                    <a:pt x="18" y="25"/>
                    <a:pt x="18" y="25"/>
                  </a:cubicBezTo>
                  <a:cubicBezTo>
                    <a:pt x="19" y="25"/>
                    <a:pt x="19" y="24"/>
                    <a:pt x="19" y="24"/>
                  </a:cubicBezTo>
                  <a:cubicBezTo>
                    <a:pt x="19" y="24"/>
                    <a:pt x="20" y="25"/>
                    <a:pt x="20" y="25"/>
                  </a:cubicBezTo>
                  <a:cubicBezTo>
                    <a:pt x="20" y="25"/>
                    <a:pt x="20" y="23"/>
                    <a:pt x="20" y="23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1" y="21"/>
                    <a:pt x="21" y="22"/>
                    <a:pt x="21" y="22"/>
                  </a:cubicBezTo>
                  <a:cubicBezTo>
                    <a:pt x="22" y="23"/>
                    <a:pt x="22" y="23"/>
                    <a:pt x="23" y="24"/>
                  </a:cubicBezTo>
                  <a:cubicBezTo>
                    <a:pt x="23" y="25"/>
                    <a:pt x="22" y="25"/>
                    <a:pt x="23" y="25"/>
                  </a:cubicBezTo>
                  <a:cubicBezTo>
                    <a:pt x="23" y="25"/>
                    <a:pt x="23" y="24"/>
                    <a:pt x="23" y="24"/>
                  </a:cubicBezTo>
                  <a:cubicBezTo>
                    <a:pt x="24" y="23"/>
                    <a:pt x="23" y="24"/>
                    <a:pt x="23" y="24"/>
                  </a:cubicBezTo>
                  <a:cubicBezTo>
                    <a:pt x="22" y="22"/>
                    <a:pt x="23" y="20"/>
                    <a:pt x="23" y="20"/>
                  </a:cubicBezTo>
                  <a:cubicBezTo>
                    <a:pt x="24" y="20"/>
                    <a:pt x="24" y="20"/>
                    <a:pt x="24" y="21"/>
                  </a:cubicBezTo>
                  <a:cubicBezTo>
                    <a:pt x="24" y="20"/>
                    <a:pt x="26" y="20"/>
                    <a:pt x="26" y="21"/>
                  </a:cubicBezTo>
                  <a:cubicBezTo>
                    <a:pt x="26" y="21"/>
                    <a:pt x="27" y="21"/>
                    <a:pt x="28" y="21"/>
                  </a:cubicBezTo>
                  <a:cubicBezTo>
                    <a:pt x="28" y="21"/>
                    <a:pt x="28" y="21"/>
                    <a:pt x="28" y="22"/>
                  </a:cubicBezTo>
                  <a:cubicBezTo>
                    <a:pt x="29" y="22"/>
                    <a:pt x="29" y="22"/>
                    <a:pt x="30" y="22"/>
                  </a:cubicBezTo>
                  <a:cubicBezTo>
                    <a:pt x="30" y="23"/>
                    <a:pt x="30" y="23"/>
                    <a:pt x="30" y="23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30" y="24"/>
                    <a:pt x="31" y="25"/>
                    <a:pt x="31" y="25"/>
                  </a:cubicBezTo>
                  <a:cubicBezTo>
                    <a:pt x="32" y="25"/>
                    <a:pt x="31" y="25"/>
                    <a:pt x="32" y="25"/>
                  </a:cubicBezTo>
                  <a:cubicBezTo>
                    <a:pt x="32" y="26"/>
                    <a:pt x="32" y="26"/>
                    <a:pt x="32" y="27"/>
                  </a:cubicBezTo>
                  <a:cubicBezTo>
                    <a:pt x="31" y="26"/>
                    <a:pt x="31" y="27"/>
                    <a:pt x="31" y="27"/>
                  </a:cubicBezTo>
                  <a:cubicBezTo>
                    <a:pt x="31" y="27"/>
                    <a:pt x="30" y="27"/>
                    <a:pt x="30" y="27"/>
                  </a:cubicBezTo>
                  <a:cubicBezTo>
                    <a:pt x="30" y="27"/>
                    <a:pt x="30" y="27"/>
                    <a:pt x="30" y="28"/>
                  </a:cubicBezTo>
                  <a:cubicBezTo>
                    <a:pt x="30" y="29"/>
                    <a:pt x="30" y="29"/>
                    <a:pt x="30" y="30"/>
                  </a:cubicBezTo>
                  <a:cubicBezTo>
                    <a:pt x="29" y="30"/>
                    <a:pt x="28" y="29"/>
                    <a:pt x="27" y="28"/>
                  </a:cubicBezTo>
                  <a:cubicBezTo>
                    <a:pt x="26" y="28"/>
                    <a:pt x="26" y="28"/>
                    <a:pt x="25" y="28"/>
                  </a:cubicBezTo>
                  <a:cubicBezTo>
                    <a:pt x="26" y="26"/>
                    <a:pt x="28" y="27"/>
                    <a:pt x="28" y="25"/>
                  </a:cubicBezTo>
                  <a:cubicBezTo>
                    <a:pt x="28" y="24"/>
                    <a:pt x="27" y="25"/>
                    <a:pt x="27" y="24"/>
                  </a:cubicBezTo>
                  <a:cubicBezTo>
                    <a:pt x="26" y="24"/>
                    <a:pt x="26" y="23"/>
                    <a:pt x="26" y="24"/>
                  </a:cubicBezTo>
                  <a:cubicBezTo>
                    <a:pt x="25" y="23"/>
                    <a:pt x="25" y="23"/>
                    <a:pt x="24" y="23"/>
                  </a:cubicBezTo>
                  <a:cubicBezTo>
                    <a:pt x="24" y="24"/>
                    <a:pt x="25" y="24"/>
                    <a:pt x="25" y="24"/>
                  </a:cubicBezTo>
                  <a:cubicBezTo>
                    <a:pt x="25" y="24"/>
                    <a:pt x="25" y="25"/>
                    <a:pt x="25" y="26"/>
                  </a:cubicBezTo>
                  <a:cubicBezTo>
                    <a:pt x="24" y="26"/>
                    <a:pt x="23" y="27"/>
                    <a:pt x="22" y="27"/>
                  </a:cubicBezTo>
                  <a:cubicBezTo>
                    <a:pt x="22" y="27"/>
                    <a:pt x="22" y="27"/>
                    <a:pt x="22" y="28"/>
                  </a:cubicBezTo>
                  <a:cubicBezTo>
                    <a:pt x="21" y="28"/>
                    <a:pt x="21" y="29"/>
                    <a:pt x="21" y="29"/>
                  </a:cubicBezTo>
                  <a:cubicBezTo>
                    <a:pt x="20" y="30"/>
                    <a:pt x="20" y="30"/>
                    <a:pt x="19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32"/>
                    <a:pt x="20" y="32"/>
                    <a:pt x="19" y="33"/>
                  </a:cubicBezTo>
                  <a:cubicBezTo>
                    <a:pt x="20" y="33"/>
                    <a:pt x="21" y="34"/>
                    <a:pt x="21" y="34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22" y="34"/>
                    <a:pt x="22" y="34"/>
                    <a:pt x="23" y="34"/>
                  </a:cubicBezTo>
                  <a:cubicBezTo>
                    <a:pt x="23" y="35"/>
                    <a:pt x="23" y="36"/>
                    <a:pt x="23" y="37"/>
                  </a:cubicBezTo>
                  <a:cubicBezTo>
                    <a:pt x="24" y="36"/>
                    <a:pt x="24" y="35"/>
                    <a:pt x="24" y="34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4" y="33"/>
                    <a:pt x="24" y="34"/>
                    <a:pt x="25" y="34"/>
                  </a:cubicBezTo>
                  <a:cubicBezTo>
                    <a:pt x="24" y="32"/>
                    <a:pt x="25" y="31"/>
                    <a:pt x="25" y="29"/>
                  </a:cubicBezTo>
                  <a:cubicBezTo>
                    <a:pt x="25" y="29"/>
                    <a:pt x="25" y="29"/>
                    <a:pt x="26" y="29"/>
                  </a:cubicBezTo>
                  <a:cubicBezTo>
                    <a:pt x="26" y="29"/>
                    <a:pt x="26" y="30"/>
                    <a:pt x="27" y="29"/>
                  </a:cubicBezTo>
                  <a:cubicBezTo>
                    <a:pt x="27" y="29"/>
                    <a:pt x="27" y="30"/>
                    <a:pt x="28" y="30"/>
                  </a:cubicBezTo>
                  <a:cubicBezTo>
                    <a:pt x="28" y="30"/>
                    <a:pt x="28" y="31"/>
                    <a:pt x="28" y="32"/>
                  </a:cubicBezTo>
                  <a:cubicBezTo>
                    <a:pt x="28" y="32"/>
                    <a:pt x="29" y="32"/>
                    <a:pt x="29" y="32"/>
                  </a:cubicBezTo>
                  <a:cubicBezTo>
                    <a:pt x="30" y="32"/>
                    <a:pt x="30" y="31"/>
                    <a:pt x="30" y="31"/>
                  </a:cubicBezTo>
                  <a:cubicBezTo>
                    <a:pt x="31" y="31"/>
                    <a:pt x="30" y="33"/>
                    <a:pt x="31" y="33"/>
                  </a:cubicBezTo>
                  <a:cubicBezTo>
                    <a:pt x="31" y="33"/>
                    <a:pt x="31" y="34"/>
                    <a:pt x="31" y="34"/>
                  </a:cubicBezTo>
                  <a:cubicBezTo>
                    <a:pt x="31" y="35"/>
                    <a:pt x="32" y="35"/>
                    <a:pt x="32" y="36"/>
                  </a:cubicBezTo>
                  <a:cubicBezTo>
                    <a:pt x="32" y="36"/>
                    <a:pt x="32" y="35"/>
                    <a:pt x="33" y="36"/>
                  </a:cubicBezTo>
                  <a:cubicBezTo>
                    <a:pt x="33" y="37"/>
                    <a:pt x="33" y="37"/>
                    <a:pt x="33" y="38"/>
                  </a:cubicBezTo>
                  <a:cubicBezTo>
                    <a:pt x="33" y="39"/>
                    <a:pt x="33" y="39"/>
                    <a:pt x="34" y="40"/>
                  </a:cubicBezTo>
                  <a:cubicBezTo>
                    <a:pt x="33" y="40"/>
                    <a:pt x="34" y="41"/>
                    <a:pt x="34" y="41"/>
                  </a:cubicBezTo>
                  <a:cubicBezTo>
                    <a:pt x="33" y="41"/>
                    <a:pt x="33" y="40"/>
                    <a:pt x="32" y="41"/>
                  </a:cubicBezTo>
                  <a:cubicBezTo>
                    <a:pt x="32" y="41"/>
                    <a:pt x="32" y="40"/>
                    <a:pt x="32" y="40"/>
                  </a:cubicBezTo>
                  <a:cubicBezTo>
                    <a:pt x="32" y="40"/>
                    <a:pt x="32" y="41"/>
                    <a:pt x="31" y="40"/>
                  </a:cubicBezTo>
                  <a:cubicBezTo>
                    <a:pt x="31" y="39"/>
                    <a:pt x="32" y="39"/>
                    <a:pt x="32" y="37"/>
                  </a:cubicBezTo>
                  <a:cubicBezTo>
                    <a:pt x="32" y="37"/>
                    <a:pt x="31" y="39"/>
                    <a:pt x="30" y="38"/>
                  </a:cubicBezTo>
                  <a:cubicBezTo>
                    <a:pt x="30" y="39"/>
                    <a:pt x="30" y="39"/>
                    <a:pt x="30" y="39"/>
                  </a:cubicBezTo>
                  <a:cubicBezTo>
                    <a:pt x="30" y="39"/>
                    <a:pt x="29" y="39"/>
                    <a:pt x="29" y="40"/>
                  </a:cubicBezTo>
                  <a:cubicBezTo>
                    <a:pt x="29" y="41"/>
                    <a:pt x="30" y="41"/>
                    <a:pt x="30" y="41"/>
                  </a:cubicBezTo>
                  <a:cubicBezTo>
                    <a:pt x="30" y="42"/>
                    <a:pt x="29" y="42"/>
                    <a:pt x="28" y="42"/>
                  </a:cubicBezTo>
                  <a:cubicBezTo>
                    <a:pt x="28" y="42"/>
                    <a:pt x="29" y="42"/>
                    <a:pt x="29" y="41"/>
                  </a:cubicBezTo>
                  <a:cubicBezTo>
                    <a:pt x="28" y="42"/>
                    <a:pt x="27" y="42"/>
                    <a:pt x="26" y="43"/>
                  </a:cubicBezTo>
                  <a:cubicBezTo>
                    <a:pt x="26" y="43"/>
                    <a:pt x="27" y="43"/>
                    <a:pt x="27" y="44"/>
                  </a:cubicBezTo>
                  <a:cubicBezTo>
                    <a:pt x="26" y="44"/>
                    <a:pt x="25" y="44"/>
                    <a:pt x="25" y="45"/>
                  </a:cubicBezTo>
                  <a:cubicBezTo>
                    <a:pt x="25" y="46"/>
                    <a:pt x="24" y="46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22" y="49"/>
                    <a:pt x="22" y="49"/>
                    <a:pt x="21" y="51"/>
                  </a:cubicBezTo>
                  <a:cubicBezTo>
                    <a:pt x="21" y="51"/>
                    <a:pt x="22" y="52"/>
                    <a:pt x="22" y="52"/>
                  </a:cubicBezTo>
                  <a:cubicBezTo>
                    <a:pt x="22" y="53"/>
                    <a:pt x="22" y="53"/>
                    <a:pt x="22" y="54"/>
                  </a:cubicBezTo>
                  <a:cubicBezTo>
                    <a:pt x="21" y="54"/>
                    <a:pt x="21" y="53"/>
                    <a:pt x="21" y="52"/>
                  </a:cubicBezTo>
                  <a:cubicBezTo>
                    <a:pt x="21" y="51"/>
                    <a:pt x="19" y="52"/>
                    <a:pt x="19" y="51"/>
                  </a:cubicBezTo>
                  <a:cubicBezTo>
                    <a:pt x="18" y="52"/>
                    <a:pt x="18" y="52"/>
                    <a:pt x="18" y="52"/>
                  </a:cubicBezTo>
                  <a:cubicBezTo>
                    <a:pt x="17" y="52"/>
                    <a:pt x="17" y="51"/>
                    <a:pt x="16" y="51"/>
                  </a:cubicBezTo>
                  <a:cubicBezTo>
                    <a:pt x="16" y="52"/>
                    <a:pt x="15" y="52"/>
                    <a:pt x="15" y="52"/>
                  </a:cubicBezTo>
                  <a:cubicBezTo>
                    <a:pt x="15" y="54"/>
                    <a:pt x="14" y="58"/>
                    <a:pt x="16" y="57"/>
                  </a:cubicBezTo>
                  <a:cubicBezTo>
                    <a:pt x="17" y="57"/>
                    <a:pt x="16" y="56"/>
                    <a:pt x="17" y="56"/>
                  </a:cubicBezTo>
                  <a:cubicBezTo>
                    <a:pt x="18" y="56"/>
                    <a:pt x="18" y="56"/>
                    <a:pt x="19" y="56"/>
                  </a:cubicBezTo>
                  <a:cubicBezTo>
                    <a:pt x="19" y="57"/>
                    <a:pt x="18" y="58"/>
                    <a:pt x="18" y="58"/>
                  </a:cubicBezTo>
                  <a:cubicBezTo>
                    <a:pt x="19" y="59"/>
                    <a:pt x="20" y="59"/>
                    <a:pt x="20" y="59"/>
                  </a:cubicBezTo>
                  <a:cubicBezTo>
                    <a:pt x="20" y="61"/>
                    <a:pt x="20" y="62"/>
                    <a:pt x="20" y="63"/>
                  </a:cubicBezTo>
                  <a:cubicBezTo>
                    <a:pt x="21" y="62"/>
                    <a:pt x="21" y="62"/>
                    <a:pt x="21" y="62"/>
                  </a:cubicBezTo>
                  <a:cubicBezTo>
                    <a:pt x="22" y="62"/>
                    <a:pt x="22" y="62"/>
                    <a:pt x="22" y="63"/>
                  </a:cubicBezTo>
                  <a:cubicBezTo>
                    <a:pt x="22" y="62"/>
                    <a:pt x="23" y="62"/>
                    <a:pt x="23" y="61"/>
                  </a:cubicBezTo>
                  <a:cubicBezTo>
                    <a:pt x="24" y="61"/>
                    <a:pt x="24" y="61"/>
                    <a:pt x="24" y="60"/>
                  </a:cubicBezTo>
                  <a:cubicBezTo>
                    <a:pt x="25" y="60"/>
                    <a:pt x="25" y="61"/>
                    <a:pt x="25" y="61"/>
                  </a:cubicBezTo>
                  <a:cubicBezTo>
                    <a:pt x="26" y="61"/>
                    <a:pt x="25" y="60"/>
                    <a:pt x="26" y="61"/>
                  </a:cubicBezTo>
                  <a:cubicBezTo>
                    <a:pt x="26" y="61"/>
                    <a:pt x="27" y="61"/>
                    <a:pt x="27" y="62"/>
                  </a:cubicBezTo>
                  <a:cubicBezTo>
                    <a:pt x="27" y="62"/>
                    <a:pt x="27" y="62"/>
                    <a:pt x="28" y="62"/>
                  </a:cubicBezTo>
                  <a:cubicBezTo>
                    <a:pt x="29" y="62"/>
                    <a:pt x="29" y="63"/>
                    <a:pt x="30" y="63"/>
                  </a:cubicBezTo>
                  <a:cubicBezTo>
                    <a:pt x="30" y="64"/>
                    <a:pt x="31" y="64"/>
                    <a:pt x="31" y="65"/>
                  </a:cubicBezTo>
                  <a:cubicBezTo>
                    <a:pt x="33" y="64"/>
                    <a:pt x="34" y="67"/>
                    <a:pt x="33" y="68"/>
                  </a:cubicBezTo>
                  <a:cubicBezTo>
                    <a:pt x="33" y="68"/>
                    <a:pt x="34" y="68"/>
                    <a:pt x="34" y="68"/>
                  </a:cubicBezTo>
                  <a:cubicBezTo>
                    <a:pt x="34" y="69"/>
                    <a:pt x="36" y="68"/>
                    <a:pt x="36" y="69"/>
                  </a:cubicBezTo>
                  <a:cubicBezTo>
                    <a:pt x="36" y="69"/>
                    <a:pt x="37" y="69"/>
                    <a:pt x="37" y="69"/>
                  </a:cubicBezTo>
                  <a:cubicBezTo>
                    <a:pt x="38" y="69"/>
                    <a:pt x="39" y="70"/>
                    <a:pt x="39" y="70"/>
                  </a:cubicBezTo>
                  <a:cubicBezTo>
                    <a:pt x="39" y="70"/>
                    <a:pt x="39" y="70"/>
                    <a:pt x="40" y="70"/>
                  </a:cubicBezTo>
                  <a:cubicBezTo>
                    <a:pt x="40" y="71"/>
                    <a:pt x="40" y="71"/>
                    <a:pt x="40" y="72"/>
                  </a:cubicBezTo>
                  <a:cubicBezTo>
                    <a:pt x="40" y="72"/>
                    <a:pt x="40" y="72"/>
                    <a:pt x="40" y="73"/>
                  </a:cubicBezTo>
                  <a:cubicBezTo>
                    <a:pt x="39" y="73"/>
                    <a:pt x="40" y="74"/>
                    <a:pt x="39" y="74"/>
                  </a:cubicBezTo>
                  <a:cubicBezTo>
                    <a:pt x="39" y="75"/>
                    <a:pt x="39" y="75"/>
                    <a:pt x="39" y="76"/>
                  </a:cubicBezTo>
                  <a:cubicBezTo>
                    <a:pt x="38" y="76"/>
                    <a:pt x="38" y="76"/>
                    <a:pt x="38" y="76"/>
                  </a:cubicBezTo>
                  <a:cubicBezTo>
                    <a:pt x="38" y="76"/>
                    <a:pt x="38" y="77"/>
                    <a:pt x="38" y="77"/>
                  </a:cubicBezTo>
                  <a:cubicBezTo>
                    <a:pt x="38" y="78"/>
                    <a:pt x="37" y="80"/>
                    <a:pt x="37" y="81"/>
                  </a:cubicBezTo>
                  <a:cubicBezTo>
                    <a:pt x="37" y="81"/>
                    <a:pt x="37" y="81"/>
                    <a:pt x="36" y="82"/>
                  </a:cubicBezTo>
                  <a:cubicBezTo>
                    <a:pt x="35" y="82"/>
                    <a:pt x="35" y="82"/>
                    <a:pt x="35" y="83"/>
                  </a:cubicBezTo>
                  <a:cubicBezTo>
                    <a:pt x="35" y="83"/>
                    <a:pt x="35" y="84"/>
                    <a:pt x="35" y="84"/>
                  </a:cubicBezTo>
                  <a:cubicBezTo>
                    <a:pt x="35" y="85"/>
                    <a:pt x="34" y="85"/>
                    <a:pt x="34" y="86"/>
                  </a:cubicBezTo>
                  <a:cubicBezTo>
                    <a:pt x="33" y="86"/>
                    <a:pt x="33" y="87"/>
                    <a:pt x="33" y="87"/>
                  </a:cubicBezTo>
                  <a:cubicBezTo>
                    <a:pt x="33" y="87"/>
                    <a:pt x="33" y="87"/>
                    <a:pt x="33" y="87"/>
                  </a:cubicBezTo>
                  <a:cubicBezTo>
                    <a:pt x="32" y="87"/>
                    <a:pt x="32" y="87"/>
                    <a:pt x="31" y="87"/>
                  </a:cubicBezTo>
                  <a:cubicBezTo>
                    <a:pt x="31" y="88"/>
                    <a:pt x="32" y="89"/>
                    <a:pt x="32" y="90"/>
                  </a:cubicBezTo>
                  <a:cubicBezTo>
                    <a:pt x="31" y="90"/>
                    <a:pt x="31" y="90"/>
                    <a:pt x="30" y="90"/>
                  </a:cubicBezTo>
                  <a:cubicBezTo>
                    <a:pt x="30" y="91"/>
                    <a:pt x="30" y="92"/>
                    <a:pt x="28" y="92"/>
                  </a:cubicBezTo>
                  <a:cubicBezTo>
                    <a:pt x="30" y="92"/>
                    <a:pt x="29" y="94"/>
                    <a:pt x="28" y="95"/>
                  </a:cubicBezTo>
                  <a:cubicBezTo>
                    <a:pt x="28" y="95"/>
                    <a:pt x="29" y="95"/>
                    <a:pt x="29" y="96"/>
                  </a:cubicBezTo>
                  <a:cubicBezTo>
                    <a:pt x="29" y="96"/>
                    <a:pt x="29" y="97"/>
                    <a:pt x="28" y="97"/>
                  </a:cubicBezTo>
                  <a:cubicBezTo>
                    <a:pt x="28" y="98"/>
                    <a:pt x="28" y="98"/>
                    <a:pt x="28" y="99"/>
                  </a:cubicBezTo>
                  <a:cubicBezTo>
                    <a:pt x="28" y="99"/>
                    <a:pt x="28" y="99"/>
                    <a:pt x="28" y="100"/>
                  </a:cubicBezTo>
                  <a:cubicBezTo>
                    <a:pt x="28" y="100"/>
                    <a:pt x="29" y="100"/>
                    <a:pt x="29" y="100"/>
                  </a:cubicBezTo>
                  <a:cubicBezTo>
                    <a:pt x="29" y="101"/>
                    <a:pt x="28" y="101"/>
                    <a:pt x="27" y="101"/>
                  </a:cubicBezTo>
                  <a:cubicBezTo>
                    <a:pt x="27" y="101"/>
                    <a:pt x="27" y="100"/>
                    <a:pt x="26" y="100"/>
                  </a:cubicBezTo>
                  <a:cubicBezTo>
                    <a:pt x="26" y="100"/>
                    <a:pt x="26" y="100"/>
                    <a:pt x="26" y="100"/>
                  </a:cubicBezTo>
                  <a:cubicBezTo>
                    <a:pt x="26" y="100"/>
                    <a:pt x="26" y="100"/>
                    <a:pt x="26" y="99"/>
                  </a:cubicBezTo>
                  <a:cubicBezTo>
                    <a:pt x="26" y="99"/>
                    <a:pt x="26" y="98"/>
                    <a:pt x="25" y="97"/>
                  </a:cubicBezTo>
                  <a:cubicBezTo>
                    <a:pt x="25" y="96"/>
                    <a:pt x="25" y="95"/>
                    <a:pt x="25" y="94"/>
                  </a:cubicBezTo>
                  <a:cubicBezTo>
                    <a:pt x="25" y="93"/>
                    <a:pt x="25" y="93"/>
                    <a:pt x="25" y="92"/>
                  </a:cubicBezTo>
                  <a:cubicBezTo>
                    <a:pt x="25" y="92"/>
                    <a:pt x="24" y="92"/>
                    <a:pt x="25" y="92"/>
                  </a:cubicBezTo>
                  <a:cubicBezTo>
                    <a:pt x="25" y="91"/>
                    <a:pt x="26" y="91"/>
                    <a:pt x="25" y="90"/>
                  </a:cubicBezTo>
                  <a:cubicBezTo>
                    <a:pt x="25" y="90"/>
                    <a:pt x="25" y="91"/>
                    <a:pt x="25" y="90"/>
                  </a:cubicBezTo>
                  <a:cubicBezTo>
                    <a:pt x="25" y="89"/>
                    <a:pt x="24" y="86"/>
                    <a:pt x="25" y="86"/>
                  </a:cubicBezTo>
                  <a:cubicBezTo>
                    <a:pt x="26" y="84"/>
                    <a:pt x="25" y="83"/>
                    <a:pt x="25" y="82"/>
                  </a:cubicBezTo>
                  <a:cubicBezTo>
                    <a:pt x="25" y="82"/>
                    <a:pt x="25" y="82"/>
                    <a:pt x="25" y="82"/>
                  </a:cubicBezTo>
                  <a:cubicBezTo>
                    <a:pt x="25" y="81"/>
                    <a:pt x="25" y="81"/>
                    <a:pt x="25" y="80"/>
                  </a:cubicBezTo>
                  <a:cubicBezTo>
                    <a:pt x="25" y="79"/>
                    <a:pt x="25" y="79"/>
                    <a:pt x="25" y="78"/>
                  </a:cubicBezTo>
                  <a:cubicBezTo>
                    <a:pt x="23" y="77"/>
                    <a:pt x="23" y="76"/>
                    <a:pt x="23" y="76"/>
                  </a:cubicBezTo>
                  <a:cubicBezTo>
                    <a:pt x="22" y="75"/>
                    <a:pt x="23" y="75"/>
                    <a:pt x="23" y="75"/>
                  </a:cubicBezTo>
                  <a:cubicBezTo>
                    <a:pt x="22" y="74"/>
                    <a:pt x="21" y="74"/>
                    <a:pt x="21" y="72"/>
                  </a:cubicBezTo>
                  <a:cubicBezTo>
                    <a:pt x="21" y="72"/>
                    <a:pt x="22" y="72"/>
                    <a:pt x="22" y="72"/>
                  </a:cubicBezTo>
                  <a:cubicBezTo>
                    <a:pt x="22" y="71"/>
                    <a:pt x="21" y="71"/>
                    <a:pt x="21" y="71"/>
                  </a:cubicBezTo>
                  <a:cubicBezTo>
                    <a:pt x="22" y="70"/>
                    <a:pt x="20" y="69"/>
                    <a:pt x="21" y="68"/>
                  </a:cubicBezTo>
                  <a:cubicBezTo>
                    <a:pt x="21" y="67"/>
                    <a:pt x="22" y="67"/>
                    <a:pt x="22" y="66"/>
                  </a:cubicBezTo>
                  <a:cubicBezTo>
                    <a:pt x="21" y="65"/>
                    <a:pt x="22" y="65"/>
                    <a:pt x="22" y="65"/>
                  </a:cubicBezTo>
                  <a:cubicBezTo>
                    <a:pt x="22" y="64"/>
                    <a:pt x="21" y="64"/>
                    <a:pt x="21" y="63"/>
                  </a:cubicBezTo>
                  <a:cubicBezTo>
                    <a:pt x="21" y="63"/>
                    <a:pt x="21" y="64"/>
                    <a:pt x="21" y="64"/>
                  </a:cubicBezTo>
                  <a:cubicBezTo>
                    <a:pt x="20" y="64"/>
                    <a:pt x="20" y="63"/>
                    <a:pt x="19" y="63"/>
                  </a:cubicBezTo>
                  <a:cubicBezTo>
                    <a:pt x="19" y="62"/>
                    <a:pt x="19" y="62"/>
                    <a:pt x="19" y="62"/>
                  </a:cubicBezTo>
                  <a:cubicBezTo>
                    <a:pt x="18" y="62"/>
                    <a:pt x="18" y="61"/>
                    <a:pt x="18" y="61"/>
                  </a:cubicBezTo>
                  <a:cubicBezTo>
                    <a:pt x="17" y="61"/>
                    <a:pt x="17" y="61"/>
                    <a:pt x="16" y="61"/>
                  </a:cubicBezTo>
                  <a:cubicBezTo>
                    <a:pt x="16" y="60"/>
                    <a:pt x="16" y="60"/>
                    <a:pt x="16" y="59"/>
                  </a:cubicBezTo>
                  <a:cubicBezTo>
                    <a:pt x="14" y="60"/>
                    <a:pt x="13" y="59"/>
                    <a:pt x="12" y="58"/>
                  </a:cubicBezTo>
                  <a:cubicBezTo>
                    <a:pt x="11" y="57"/>
                    <a:pt x="11" y="57"/>
                    <a:pt x="11" y="55"/>
                  </a:cubicBezTo>
                  <a:cubicBezTo>
                    <a:pt x="11" y="55"/>
                    <a:pt x="10" y="54"/>
                    <a:pt x="10" y="54"/>
                  </a:cubicBezTo>
                  <a:cubicBezTo>
                    <a:pt x="10" y="53"/>
                    <a:pt x="10" y="53"/>
                    <a:pt x="9" y="53"/>
                  </a:cubicBezTo>
                  <a:cubicBezTo>
                    <a:pt x="9" y="54"/>
                    <a:pt x="10" y="54"/>
                    <a:pt x="10" y="55"/>
                  </a:cubicBezTo>
                  <a:cubicBezTo>
                    <a:pt x="9" y="55"/>
                    <a:pt x="9" y="54"/>
                    <a:pt x="9" y="55"/>
                  </a:cubicBezTo>
                  <a:cubicBezTo>
                    <a:pt x="8" y="54"/>
                    <a:pt x="8" y="53"/>
                    <a:pt x="7" y="53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7" y="51"/>
                    <a:pt x="7" y="50"/>
                    <a:pt x="6" y="49"/>
                  </a:cubicBezTo>
                  <a:cubicBezTo>
                    <a:pt x="6" y="49"/>
                    <a:pt x="6" y="49"/>
                    <a:pt x="6" y="49"/>
                  </a:cubicBezTo>
                  <a:cubicBezTo>
                    <a:pt x="8" y="40"/>
                    <a:pt x="12" y="31"/>
                    <a:pt x="17" y="24"/>
                  </a:cubicBezTo>
                  <a:close/>
                  <a:moveTo>
                    <a:pt x="24" y="18"/>
                  </a:moveTo>
                  <a:cubicBezTo>
                    <a:pt x="27" y="15"/>
                    <a:pt x="30" y="13"/>
                    <a:pt x="33" y="11"/>
                  </a:cubicBezTo>
                  <a:cubicBezTo>
                    <a:pt x="33" y="12"/>
                    <a:pt x="34" y="11"/>
                    <a:pt x="34" y="12"/>
                  </a:cubicBezTo>
                  <a:cubicBezTo>
                    <a:pt x="34" y="13"/>
                    <a:pt x="32" y="12"/>
                    <a:pt x="32" y="13"/>
                  </a:cubicBezTo>
                  <a:cubicBezTo>
                    <a:pt x="31" y="13"/>
                    <a:pt x="32" y="13"/>
                    <a:pt x="32" y="14"/>
                  </a:cubicBezTo>
                  <a:cubicBezTo>
                    <a:pt x="31" y="14"/>
                    <a:pt x="31" y="14"/>
                    <a:pt x="31" y="15"/>
                  </a:cubicBezTo>
                  <a:cubicBezTo>
                    <a:pt x="29" y="14"/>
                    <a:pt x="29" y="15"/>
                    <a:pt x="28" y="15"/>
                  </a:cubicBezTo>
                  <a:cubicBezTo>
                    <a:pt x="29" y="17"/>
                    <a:pt x="28" y="17"/>
                    <a:pt x="28" y="18"/>
                  </a:cubicBezTo>
                  <a:cubicBezTo>
                    <a:pt x="27" y="18"/>
                    <a:pt x="27" y="18"/>
                    <a:pt x="26" y="18"/>
                  </a:cubicBezTo>
                  <a:cubicBezTo>
                    <a:pt x="26" y="18"/>
                    <a:pt x="27" y="18"/>
                    <a:pt x="27" y="18"/>
                  </a:cubicBezTo>
                  <a:cubicBezTo>
                    <a:pt x="27" y="19"/>
                    <a:pt x="27" y="19"/>
                    <a:pt x="26" y="19"/>
                  </a:cubicBezTo>
                  <a:cubicBezTo>
                    <a:pt x="26" y="20"/>
                    <a:pt x="24" y="19"/>
                    <a:pt x="23" y="19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23" y="19"/>
                    <a:pt x="23" y="19"/>
                    <a:pt x="23" y="18"/>
                  </a:cubicBezTo>
                  <a:cubicBezTo>
                    <a:pt x="24" y="19"/>
                    <a:pt x="24" y="19"/>
                    <a:pt x="25" y="19"/>
                  </a:cubicBezTo>
                  <a:cubicBezTo>
                    <a:pt x="25" y="18"/>
                    <a:pt x="24" y="18"/>
                    <a:pt x="24" y="18"/>
                  </a:cubicBezTo>
                  <a:close/>
                  <a:moveTo>
                    <a:pt x="104" y="34"/>
                  </a:moveTo>
                  <a:cubicBezTo>
                    <a:pt x="104" y="34"/>
                    <a:pt x="104" y="34"/>
                    <a:pt x="104" y="35"/>
                  </a:cubicBezTo>
                  <a:cubicBezTo>
                    <a:pt x="104" y="36"/>
                    <a:pt x="105" y="35"/>
                    <a:pt x="105" y="35"/>
                  </a:cubicBezTo>
                  <a:cubicBezTo>
                    <a:pt x="105" y="35"/>
                    <a:pt x="106" y="36"/>
                    <a:pt x="106" y="37"/>
                  </a:cubicBezTo>
                  <a:cubicBezTo>
                    <a:pt x="106" y="38"/>
                    <a:pt x="106" y="39"/>
                    <a:pt x="106" y="40"/>
                  </a:cubicBezTo>
                  <a:cubicBezTo>
                    <a:pt x="105" y="41"/>
                    <a:pt x="105" y="42"/>
                    <a:pt x="105" y="43"/>
                  </a:cubicBezTo>
                  <a:cubicBezTo>
                    <a:pt x="104" y="43"/>
                    <a:pt x="104" y="43"/>
                    <a:pt x="103" y="43"/>
                  </a:cubicBezTo>
                  <a:cubicBezTo>
                    <a:pt x="103" y="45"/>
                    <a:pt x="104" y="47"/>
                    <a:pt x="103" y="48"/>
                  </a:cubicBezTo>
                  <a:cubicBezTo>
                    <a:pt x="102" y="48"/>
                    <a:pt x="102" y="48"/>
                    <a:pt x="102" y="47"/>
                  </a:cubicBezTo>
                  <a:cubicBezTo>
                    <a:pt x="102" y="46"/>
                    <a:pt x="101" y="46"/>
                    <a:pt x="101" y="45"/>
                  </a:cubicBezTo>
                  <a:cubicBezTo>
                    <a:pt x="100" y="45"/>
                    <a:pt x="101" y="46"/>
                    <a:pt x="100" y="46"/>
                  </a:cubicBezTo>
                  <a:cubicBezTo>
                    <a:pt x="100" y="47"/>
                    <a:pt x="100" y="47"/>
                    <a:pt x="100" y="47"/>
                  </a:cubicBezTo>
                  <a:cubicBezTo>
                    <a:pt x="100" y="47"/>
                    <a:pt x="100" y="47"/>
                    <a:pt x="100" y="48"/>
                  </a:cubicBezTo>
                  <a:cubicBezTo>
                    <a:pt x="100" y="48"/>
                    <a:pt x="100" y="49"/>
                    <a:pt x="100" y="49"/>
                  </a:cubicBezTo>
                  <a:cubicBezTo>
                    <a:pt x="100" y="49"/>
                    <a:pt x="101" y="50"/>
                    <a:pt x="101" y="50"/>
                  </a:cubicBezTo>
                  <a:cubicBezTo>
                    <a:pt x="100" y="51"/>
                    <a:pt x="101" y="52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4"/>
                    <a:pt x="99" y="55"/>
                    <a:pt x="98" y="56"/>
                  </a:cubicBezTo>
                  <a:cubicBezTo>
                    <a:pt x="97" y="56"/>
                    <a:pt x="97" y="56"/>
                    <a:pt x="96" y="57"/>
                  </a:cubicBezTo>
                  <a:cubicBezTo>
                    <a:pt x="97" y="57"/>
                    <a:pt x="97" y="57"/>
                    <a:pt x="97" y="57"/>
                  </a:cubicBezTo>
                  <a:cubicBezTo>
                    <a:pt x="97" y="58"/>
                    <a:pt x="97" y="58"/>
                    <a:pt x="96" y="58"/>
                  </a:cubicBezTo>
                  <a:cubicBezTo>
                    <a:pt x="97" y="61"/>
                    <a:pt x="96" y="63"/>
                    <a:pt x="94" y="63"/>
                  </a:cubicBezTo>
                  <a:cubicBezTo>
                    <a:pt x="94" y="63"/>
                    <a:pt x="94" y="62"/>
                    <a:pt x="94" y="62"/>
                  </a:cubicBezTo>
                  <a:cubicBezTo>
                    <a:pt x="94" y="62"/>
                    <a:pt x="93" y="61"/>
                    <a:pt x="93" y="61"/>
                  </a:cubicBezTo>
                  <a:cubicBezTo>
                    <a:pt x="92" y="61"/>
                    <a:pt x="93" y="62"/>
                    <a:pt x="93" y="63"/>
                  </a:cubicBezTo>
                  <a:cubicBezTo>
                    <a:pt x="93" y="63"/>
                    <a:pt x="93" y="64"/>
                    <a:pt x="94" y="64"/>
                  </a:cubicBezTo>
                  <a:cubicBezTo>
                    <a:pt x="94" y="65"/>
                    <a:pt x="95" y="66"/>
                    <a:pt x="95" y="67"/>
                  </a:cubicBezTo>
                  <a:cubicBezTo>
                    <a:pt x="94" y="66"/>
                    <a:pt x="93" y="65"/>
                    <a:pt x="92" y="64"/>
                  </a:cubicBezTo>
                  <a:cubicBezTo>
                    <a:pt x="92" y="64"/>
                    <a:pt x="92" y="63"/>
                    <a:pt x="92" y="63"/>
                  </a:cubicBezTo>
                  <a:cubicBezTo>
                    <a:pt x="91" y="62"/>
                    <a:pt x="92" y="62"/>
                    <a:pt x="92" y="62"/>
                  </a:cubicBezTo>
                  <a:cubicBezTo>
                    <a:pt x="92" y="61"/>
                    <a:pt x="92" y="61"/>
                    <a:pt x="91" y="61"/>
                  </a:cubicBezTo>
                  <a:cubicBezTo>
                    <a:pt x="91" y="60"/>
                    <a:pt x="91" y="60"/>
                    <a:pt x="91" y="59"/>
                  </a:cubicBezTo>
                  <a:cubicBezTo>
                    <a:pt x="91" y="59"/>
                    <a:pt x="90" y="59"/>
                    <a:pt x="90" y="59"/>
                  </a:cubicBezTo>
                  <a:cubicBezTo>
                    <a:pt x="89" y="58"/>
                    <a:pt x="90" y="58"/>
                    <a:pt x="90" y="58"/>
                  </a:cubicBezTo>
                  <a:cubicBezTo>
                    <a:pt x="89" y="57"/>
                    <a:pt x="89" y="56"/>
                    <a:pt x="89" y="56"/>
                  </a:cubicBezTo>
                  <a:cubicBezTo>
                    <a:pt x="88" y="56"/>
                    <a:pt x="88" y="56"/>
                    <a:pt x="87" y="57"/>
                  </a:cubicBezTo>
                  <a:cubicBezTo>
                    <a:pt x="87" y="57"/>
                    <a:pt x="86" y="57"/>
                    <a:pt x="86" y="58"/>
                  </a:cubicBezTo>
                  <a:cubicBezTo>
                    <a:pt x="86" y="58"/>
                    <a:pt x="86" y="59"/>
                    <a:pt x="85" y="59"/>
                  </a:cubicBezTo>
                  <a:cubicBezTo>
                    <a:pt x="85" y="59"/>
                    <a:pt x="85" y="59"/>
                    <a:pt x="85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5" y="61"/>
                    <a:pt x="84" y="62"/>
                    <a:pt x="84" y="63"/>
                  </a:cubicBezTo>
                  <a:cubicBezTo>
                    <a:pt x="83" y="63"/>
                    <a:pt x="83" y="63"/>
                    <a:pt x="83" y="63"/>
                  </a:cubicBezTo>
                  <a:cubicBezTo>
                    <a:pt x="83" y="63"/>
                    <a:pt x="83" y="62"/>
                    <a:pt x="83" y="62"/>
                  </a:cubicBezTo>
                  <a:cubicBezTo>
                    <a:pt x="83" y="61"/>
                    <a:pt x="82" y="61"/>
                    <a:pt x="82" y="61"/>
                  </a:cubicBezTo>
                  <a:cubicBezTo>
                    <a:pt x="82" y="60"/>
                    <a:pt x="81" y="59"/>
                    <a:pt x="81" y="58"/>
                  </a:cubicBezTo>
                  <a:cubicBezTo>
                    <a:pt x="81" y="57"/>
                    <a:pt x="80" y="57"/>
                    <a:pt x="81" y="56"/>
                  </a:cubicBezTo>
                  <a:cubicBezTo>
                    <a:pt x="80" y="56"/>
                    <a:pt x="80" y="56"/>
                    <a:pt x="80" y="56"/>
                  </a:cubicBezTo>
                  <a:cubicBezTo>
                    <a:pt x="80" y="56"/>
                    <a:pt x="80" y="55"/>
                    <a:pt x="80" y="55"/>
                  </a:cubicBezTo>
                  <a:cubicBezTo>
                    <a:pt x="79" y="55"/>
                    <a:pt x="79" y="54"/>
                    <a:pt x="78" y="54"/>
                  </a:cubicBezTo>
                  <a:cubicBezTo>
                    <a:pt x="77" y="54"/>
                    <a:pt x="77" y="54"/>
                    <a:pt x="77" y="54"/>
                  </a:cubicBezTo>
                  <a:cubicBezTo>
                    <a:pt x="76" y="54"/>
                    <a:pt x="76" y="55"/>
                    <a:pt x="75" y="55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3" y="54"/>
                    <a:pt x="73" y="52"/>
                    <a:pt x="72" y="51"/>
                  </a:cubicBezTo>
                  <a:cubicBezTo>
                    <a:pt x="72" y="51"/>
                    <a:pt x="72" y="51"/>
                    <a:pt x="72" y="51"/>
                  </a:cubicBezTo>
                  <a:cubicBezTo>
                    <a:pt x="72" y="51"/>
                    <a:pt x="72" y="52"/>
                    <a:pt x="73" y="52"/>
                  </a:cubicBezTo>
                  <a:cubicBezTo>
                    <a:pt x="73" y="53"/>
                    <a:pt x="73" y="53"/>
                    <a:pt x="73" y="54"/>
                  </a:cubicBezTo>
                  <a:cubicBezTo>
                    <a:pt x="74" y="54"/>
                    <a:pt x="74" y="54"/>
                    <a:pt x="75" y="54"/>
                  </a:cubicBezTo>
                  <a:cubicBezTo>
                    <a:pt x="75" y="55"/>
                    <a:pt x="76" y="55"/>
                    <a:pt x="76" y="56"/>
                  </a:cubicBezTo>
                  <a:cubicBezTo>
                    <a:pt x="76" y="57"/>
                    <a:pt x="75" y="57"/>
                    <a:pt x="75" y="57"/>
                  </a:cubicBezTo>
                  <a:cubicBezTo>
                    <a:pt x="75" y="58"/>
                    <a:pt x="74" y="58"/>
                    <a:pt x="74" y="58"/>
                  </a:cubicBezTo>
                  <a:cubicBezTo>
                    <a:pt x="73" y="59"/>
                    <a:pt x="73" y="59"/>
                    <a:pt x="73" y="59"/>
                  </a:cubicBezTo>
                  <a:cubicBezTo>
                    <a:pt x="72" y="60"/>
                    <a:pt x="71" y="60"/>
                    <a:pt x="70" y="61"/>
                  </a:cubicBezTo>
                  <a:cubicBezTo>
                    <a:pt x="69" y="60"/>
                    <a:pt x="69" y="59"/>
                    <a:pt x="68" y="58"/>
                  </a:cubicBezTo>
                  <a:cubicBezTo>
                    <a:pt x="68" y="57"/>
                    <a:pt x="67" y="56"/>
                    <a:pt x="66" y="55"/>
                  </a:cubicBezTo>
                  <a:cubicBezTo>
                    <a:pt x="67" y="55"/>
                    <a:pt x="66" y="54"/>
                    <a:pt x="66" y="53"/>
                  </a:cubicBezTo>
                  <a:cubicBezTo>
                    <a:pt x="66" y="53"/>
                    <a:pt x="66" y="54"/>
                    <a:pt x="66" y="55"/>
                  </a:cubicBezTo>
                  <a:cubicBezTo>
                    <a:pt x="66" y="56"/>
                    <a:pt x="67" y="56"/>
                    <a:pt x="67" y="56"/>
                  </a:cubicBezTo>
                  <a:cubicBezTo>
                    <a:pt x="66" y="58"/>
                    <a:pt x="68" y="58"/>
                    <a:pt x="68" y="59"/>
                  </a:cubicBezTo>
                  <a:cubicBezTo>
                    <a:pt x="68" y="60"/>
                    <a:pt x="69" y="60"/>
                    <a:pt x="69" y="62"/>
                  </a:cubicBezTo>
                  <a:cubicBezTo>
                    <a:pt x="70" y="62"/>
                    <a:pt x="70" y="62"/>
                    <a:pt x="71" y="62"/>
                  </a:cubicBezTo>
                  <a:cubicBezTo>
                    <a:pt x="71" y="62"/>
                    <a:pt x="71" y="61"/>
                    <a:pt x="72" y="61"/>
                  </a:cubicBezTo>
                  <a:cubicBezTo>
                    <a:pt x="73" y="61"/>
                    <a:pt x="72" y="62"/>
                    <a:pt x="72" y="63"/>
                  </a:cubicBezTo>
                  <a:cubicBezTo>
                    <a:pt x="71" y="65"/>
                    <a:pt x="71" y="66"/>
                    <a:pt x="70" y="68"/>
                  </a:cubicBezTo>
                  <a:cubicBezTo>
                    <a:pt x="69" y="68"/>
                    <a:pt x="69" y="68"/>
                    <a:pt x="69" y="69"/>
                  </a:cubicBezTo>
                  <a:cubicBezTo>
                    <a:pt x="68" y="70"/>
                    <a:pt x="68" y="70"/>
                    <a:pt x="68" y="71"/>
                  </a:cubicBezTo>
                  <a:cubicBezTo>
                    <a:pt x="68" y="73"/>
                    <a:pt x="68" y="75"/>
                    <a:pt x="68" y="77"/>
                  </a:cubicBezTo>
                  <a:cubicBezTo>
                    <a:pt x="66" y="78"/>
                    <a:pt x="66" y="79"/>
                    <a:pt x="66" y="82"/>
                  </a:cubicBezTo>
                  <a:cubicBezTo>
                    <a:pt x="65" y="82"/>
                    <a:pt x="65" y="82"/>
                    <a:pt x="65" y="82"/>
                  </a:cubicBezTo>
                  <a:cubicBezTo>
                    <a:pt x="65" y="83"/>
                    <a:pt x="64" y="83"/>
                    <a:pt x="64" y="84"/>
                  </a:cubicBezTo>
                  <a:cubicBezTo>
                    <a:pt x="64" y="85"/>
                    <a:pt x="63" y="85"/>
                    <a:pt x="63" y="86"/>
                  </a:cubicBezTo>
                  <a:cubicBezTo>
                    <a:pt x="61" y="87"/>
                    <a:pt x="60" y="88"/>
                    <a:pt x="59" y="88"/>
                  </a:cubicBezTo>
                  <a:cubicBezTo>
                    <a:pt x="58" y="87"/>
                    <a:pt x="58" y="85"/>
                    <a:pt x="57" y="84"/>
                  </a:cubicBezTo>
                  <a:cubicBezTo>
                    <a:pt x="57" y="83"/>
                    <a:pt x="57" y="83"/>
                    <a:pt x="57" y="82"/>
                  </a:cubicBezTo>
                  <a:cubicBezTo>
                    <a:pt x="57" y="81"/>
                    <a:pt x="56" y="80"/>
                    <a:pt x="56" y="79"/>
                  </a:cubicBezTo>
                  <a:cubicBezTo>
                    <a:pt x="56" y="78"/>
                    <a:pt x="56" y="76"/>
                    <a:pt x="56" y="75"/>
                  </a:cubicBezTo>
                  <a:cubicBezTo>
                    <a:pt x="56" y="74"/>
                    <a:pt x="56" y="73"/>
                    <a:pt x="56" y="72"/>
                  </a:cubicBezTo>
                  <a:cubicBezTo>
                    <a:pt x="56" y="71"/>
                    <a:pt x="55" y="70"/>
                    <a:pt x="55" y="69"/>
                  </a:cubicBezTo>
                  <a:cubicBezTo>
                    <a:pt x="55" y="68"/>
                    <a:pt x="55" y="67"/>
                    <a:pt x="55" y="65"/>
                  </a:cubicBezTo>
                  <a:cubicBezTo>
                    <a:pt x="54" y="65"/>
                    <a:pt x="54" y="66"/>
                    <a:pt x="54" y="66"/>
                  </a:cubicBezTo>
                  <a:cubicBezTo>
                    <a:pt x="53" y="66"/>
                    <a:pt x="53" y="65"/>
                    <a:pt x="52" y="65"/>
                  </a:cubicBezTo>
                  <a:cubicBezTo>
                    <a:pt x="52" y="65"/>
                    <a:pt x="52" y="65"/>
                    <a:pt x="52" y="65"/>
                  </a:cubicBezTo>
                  <a:cubicBezTo>
                    <a:pt x="51" y="65"/>
                    <a:pt x="51" y="65"/>
                    <a:pt x="51" y="66"/>
                  </a:cubicBezTo>
                  <a:cubicBezTo>
                    <a:pt x="50" y="66"/>
                    <a:pt x="49" y="66"/>
                    <a:pt x="48" y="66"/>
                  </a:cubicBezTo>
                  <a:cubicBezTo>
                    <a:pt x="47" y="66"/>
                    <a:pt x="47" y="65"/>
                    <a:pt x="46" y="64"/>
                  </a:cubicBezTo>
                  <a:cubicBezTo>
                    <a:pt x="45" y="63"/>
                    <a:pt x="45" y="62"/>
                    <a:pt x="44" y="61"/>
                  </a:cubicBezTo>
                  <a:cubicBezTo>
                    <a:pt x="44" y="60"/>
                    <a:pt x="44" y="58"/>
                    <a:pt x="44" y="56"/>
                  </a:cubicBezTo>
                  <a:cubicBezTo>
                    <a:pt x="45" y="55"/>
                    <a:pt x="45" y="55"/>
                    <a:pt x="45" y="53"/>
                  </a:cubicBezTo>
                  <a:cubicBezTo>
                    <a:pt x="46" y="53"/>
                    <a:pt x="47" y="52"/>
                    <a:pt x="47" y="52"/>
                  </a:cubicBezTo>
                  <a:cubicBezTo>
                    <a:pt x="47" y="51"/>
                    <a:pt x="47" y="50"/>
                    <a:pt x="47" y="49"/>
                  </a:cubicBezTo>
                  <a:cubicBezTo>
                    <a:pt x="48" y="48"/>
                    <a:pt x="49" y="48"/>
                    <a:pt x="49" y="47"/>
                  </a:cubicBezTo>
                  <a:cubicBezTo>
                    <a:pt x="49" y="47"/>
                    <a:pt x="50" y="48"/>
                    <a:pt x="50" y="48"/>
                  </a:cubicBezTo>
                  <a:cubicBezTo>
                    <a:pt x="50" y="47"/>
                    <a:pt x="52" y="47"/>
                    <a:pt x="53" y="47"/>
                  </a:cubicBezTo>
                  <a:cubicBezTo>
                    <a:pt x="54" y="47"/>
                    <a:pt x="55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8"/>
                    <a:pt x="56" y="48"/>
                    <a:pt x="56" y="49"/>
                  </a:cubicBezTo>
                  <a:cubicBezTo>
                    <a:pt x="57" y="50"/>
                    <a:pt x="58" y="50"/>
                    <a:pt x="59" y="51"/>
                  </a:cubicBezTo>
                  <a:cubicBezTo>
                    <a:pt x="60" y="50"/>
                    <a:pt x="59" y="50"/>
                    <a:pt x="60" y="49"/>
                  </a:cubicBezTo>
                  <a:cubicBezTo>
                    <a:pt x="62" y="49"/>
                    <a:pt x="63" y="50"/>
                    <a:pt x="65" y="50"/>
                  </a:cubicBezTo>
                  <a:cubicBezTo>
                    <a:pt x="65" y="50"/>
                    <a:pt x="65" y="49"/>
                    <a:pt x="65" y="48"/>
                  </a:cubicBezTo>
                  <a:cubicBezTo>
                    <a:pt x="65" y="48"/>
                    <a:pt x="65" y="48"/>
                    <a:pt x="65" y="47"/>
                  </a:cubicBezTo>
                  <a:cubicBezTo>
                    <a:pt x="65" y="47"/>
                    <a:pt x="65" y="48"/>
                    <a:pt x="65" y="48"/>
                  </a:cubicBezTo>
                  <a:cubicBezTo>
                    <a:pt x="64" y="48"/>
                    <a:pt x="65" y="47"/>
                    <a:pt x="64" y="47"/>
                  </a:cubicBezTo>
                  <a:cubicBezTo>
                    <a:pt x="64" y="48"/>
                    <a:pt x="63" y="48"/>
                    <a:pt x="62" y="47"/>
                  </a:cubicBezTo>
                  <a:cubicBezTo>
                    <a:pt x="62" y="47"/>
                    <a:pt x="62" y="46"/>
                    <a:pt x="61" y="46"/>
                  </a:cubicBezTo>
                  <a:cubicBezTo>
                    <a:pt x="62" y="45"/>
                    <a:pt x="61" y="45"/>
                    <a:pt x="62" y="45"/>
                  </a:cubicBezTo>
                  <a:cubicBezTo>
                    <a:pt x="61" y="45"/>
                    <a:pt x="61" y="45"/>
                    <a:pt x="61" y="45"/>
                  </a:cubicBezTo>
                  <a:cubicBezTo>
                    <a:pt x="61" y="45"/>
                    <a:pt x="61" y="46"/>
                    <a:pt x="61" y="47"/>
                  </a:cubicBezTo>
                  <a:cubicBezTo>
                    <a:pt x="61" y="47"/>
                    <a:pt x="62" y="47"/>
                    <a:pt x="62" y="48"/>
                  </a:cubicBezTo>
                  <a:cubicBezTo>
                    <a:pt x="61" y="48"/>
                    <a:pt x="61" y="48"/>
                    <a:pt x="61" y="47"/>
                  </a:cubicBezTo>
                  <a:cubicBezTo>
                    <a:pt x="61" y="47"/>
                    <a:pt x="61" y="47"/>
                    <a:pt x="61" y="47"/>
                  </a:cubicBezTo>
                  <a:cubicBezTo>
                    <a:pt x="60" y="47"/>
                    <a:pt x="60" y="47"/>
                    <a:pt x="60" y="47"/>
                  </a:cubicBezTo>
                  <a:cubicBezTo>
                    <a:pt x="60" y="47"/>
                    <a:pt x="60" y="46"/>
                    <a:pt x="60" y="46"/>
                  </a:cubicBezTo>
                  <a:cubicBezTo>
                    <a:pt x="60" y="45"/>
                    <a:pt x="59" y="45"/>
                    <a:pt x="59" y="45"/>
                  </a:cubicBezTo>
                  <a:cubicBezTo>
                    <a:pt x="59" y="45"/>
                    <a:pt x="59" y="44"/>
                    <a:pt x="59" y="44"/>
                  </a:cubicBezTo>
                  <a:cubicBezTo>
                    <a:pt x="58" y="43"/>
                    <a:pt x="57" y="43"/>
                    <a:pt x="57" y="42"/>
                  </a:cubicBezTo>
                  <a:cubicBezTo>
                    <a:pt x="56" y="43"/>
                    <a:pt x="58" y="44"/>
                    <a:pt x="59" y="45"/>
                  </a:cubicBezTo>
                  <a:cubicBezTo>
                    <a:pt x="59" y="45"/>
                    <a:pt x="58" y="44"/>
                    <a:pt x="58" y="45"/>
                  </a:cubicBezTo>
                  <a:cubicBezTo>
                    <a:pt x="58" y="45"/>
                    <a:pt x="58" y="45"/>
                    <a:pt x="58" y="45"/>
                  </a:cubicBezTo>
                  <a:cubicBezTo>
                    <a:pt x="58" y="46"/>
                    <a:pt x="57" y="46"/>
                    <a:pt x="58" y="47"/>
                  </a:cubicBezTo>
                  <a:cubicBezTo>
                    <a:pt x="57" y="46"/>
                    <a:pt x="57" y="46"/>
                    <a:pt x="57" y="46"/>
                  </a:cubicBezTo>
                  <a:cubicBezTo>
                    <a:pt x="57" y="46"/>
                    <a:pt x="57" y="46"/>
                    <a:pt x="58" y="45"/>
                  </a:cubicBezTo>
                  <a:cubicBezTo>
                    <a:pt x="57" y="44"/>
                    <a:pt x="57" y="44"/>
                    <a:pt x="56" y="44"/>
                  </a:cubicBezTo>
                  <a:cubicBezTo>
                    <a:pt x="56" y="44"/>
                    <a:pt x="56" y="43"/>
                    <a:pt x="55" y="43"/>
                  </a:cubicBezTo>
                  <a:cubicBezTo>
                    <a:pt x="55" y="44"/>
                    <a:pt x="56" y="45"/>
                    <a:pt x="55" y="46"/>
                  </a:cubicBezTo>
                  <a:cubicBezTo>
                    <a:pt x="55" y="45"/>
                    <a:pt x="54" y="43"/>
                    <a:pt x="55" y="42"/>
                  </a:cubicBezTo>
                  <a:cubicBezTo>
                    <a:pt x="54" y="42"/>
                    <a:pt x="54" y="43"/>
                    <a:pt x="53" y="43"/>
                  </a:cubicBezTo>
                  <a:cubicBezTo>
                    <a:pt x="52" y="43"/>
                    <a:pt x="52" y="44"/>
                    <a:pt x="52" y="44"/>
                  </a:cubicBezTo>
                  <a:cubicBezTo>
                    <a:pt x="52" y="46"/>
                    <a:pt x="51" y="46"/>
                    <a:pt x="51" y="47"/>
                  </a:cubicBezTo>
                  <a:cubicBezTo>
                    <a:pt x="50" y="47"/>
                    <a:pt x="50" y="47"/>
                    <a:pt x="49" y="47"/>
                  </a:cubicBezTo>
                  <a:cubicBezTo>
                    <a:pt x="49" y="47"/>
                    <a:pt x="48" y="47"/>
                    <a:pt x="48" y="47"/>
                  </a:cubicBezTo>
                  <a:cubicBezTo>
                    <a:pt x="48" y="46"/>
                    <a:pt x="47" y="46"/>
                    <a:pt x="47" y="45"/>
                  </a:cubicBezTo>
                  <a:cubicBezTo>
                    <a:pt x="48" y="45"/>
                    <a:pt x="47" y="43"/>
                    <a:pt x="48" y="43"/>
                  </a:cubicBezTo>
                  <a:cubicBezTo>
                    <a:pt x="49" y="43"/>
                    <a:pt x="49" y="42"/>
                    <a:pt x="50" y="43"/>
                  </a:cubicBezTo>
                  <a:cubicBezTo>
                    <a:pt x="51" y="43"/>
                    <a:pt x="51" y="42"/>
                    <a:pt x="51" y="42"/>
                  </a:cubicBezTo>
                  <a:cubicBezTo>
                    <a:pt x="51" y="41"/>
                    <a:pt x="50" y="41"/>
                    <a:pt x="50" y="40"/>
                  </a:cubicBezTo>
                  <a:cubicBezTo>
                    <a:pt x="50" y="40"/>
                    <a:pt x="49" y="40"/>
                    <a:pt x="49" y="40"/>
                  </a:cubicBezTo>
                  <a:cubicBezTo>
                    <a:pt x="49" y="39"/>
                    <a:pt x="49" y="39"/>
                    <a:pt x="50" y="39"/>
                  </a:cubicBezTo>
                  <a:cubicBezTo>
                    <a:pt x="50" y="39"/>
                    <a:pt x="50" y="38"/>
                    <a:pt x="51" y="38"/>
                  </a:cubicBezTo>
                  <a:cubicBezTo>
                    <a:pt x="51" y="38"/>
                    <a:pt x="51" y="38"/>
                    <a:pt x="51" y="38"/>
                  </a:cubicBezTo>
                  <a:cubicBezTo>
                    <a:pt x="50" y="38"/>
                    <a:pt x="49" y="38"/>
                    <a:pt x="49" y="38"/>
                  </a:cubicBezTo>
                  <a:cubicBezTo>
                    <a:pt x="48" y="37"/>
                    <a:pt x="49" y="38"/>
                    <a:pt x="49" y="37"/>
                  </a:cubicBezTo>
                  <a:cubicBezTo>
                    <a:pt x="49" y="37"/>
                    <a:pt x="49" y="37"/>
                    <a:pt x="49" y="36"/>
                  </a:cubicBezTo>
                  <a:cubicBezTo>
                    <a:pt x="49" y="36"/>
                    <a:pt x="50" y="36"/>
                    <a:pt x="50" y="35"/>
                  </a:cubicBezTo>
                  <a:cubicBezTo>
                    <a:pt x="50" y="35"/>
                    <a:pt x="50" y="35"/>
                    <a:pt x="49" y="34"/>
                  </a:cubicBezTo>
                  <a:cubicBezTo>
                    <a:pt x="49" y="33"/>
                    <a:pt x="49" y="33"/>
                    <a:pt x="49" y="32"/>
                  </a:cubicBezTo>
                  <a:cubicBezTo>
                    <a:pt x="50" y="32"/>
                    <a:pt x="50" y="31"/>
                    <a:pt x="51" y="31"/>
                  </a:cubicBezTo>
                  <a:cubicBezTo>
                    <a:pt x="51" y="32"/>
                    <a:pt x="50" y="32"/>
                    <a:pt x="50" y="32"/>
                  </a:cubicBezTo>
                  <a:cubicBezTo>
                    <a:pt x="50" y="32"/>
                    <a:pt x="51" y="33"/>
                    <a:pt x="51" y="33"/>
                  </a:cubicBezTo>
                  <a:cubicBezTo>
                    <a:pt x="50" y="34"/>
                    <a:pt x="52" y="34"/>
                    <a:pt x="51" y="35"/>
                  </a:cubicBezTo>
                  <a:cubicBezTo>
                    <a:pt x="52" y="35"/>
                    <a:pt x="52" y="36"/>
                    <a:pt x="52" y="36"/>
                  </a:cubicBezTo>
                  <a:cubicBezTo>
                    <a:pt x="51" y="36"/>
                    <a:pt x="52" y="37"/>
                    <a:pt x="51" y="38"/>
                  </a:cubicBezTo>
                  <a:cubicBezTo>
                    <a:pt x="52" y="38"/>
                    <a:pt x="52" y="37"/>
                    <a:pt x="53" y="37"/>
                  </a:cubicBezTo>
                  <a:cubicBezTo>
                    <a:pt x="52" y="36"/>
                    <a:pt x="53" y="36"/>
                    <a:pt x="53" y="36"/>
                  </a:cubicBezTo>
                  <a:cubicBezTo>
                    <a:pt x="54" y="36"/>
                    <a:pt x="54" y="35"/>
                    <a:pt x="55" y="35"/>
                  </a:cubicBezTo>
                  <a:cubicBezTo>
                    <a:pt x="55" y="35"/>
                    <a:pt x="55" y="35"/>
                    <a:pt x="54" y="35"/>
                  </a:cubicBezTo>
                  <a:cubicBezTo>
                    <a:pt x="54" y="34"/>
                    <a:pt x="55" y="34"/>
                    <a:pt x="55" y="33"/>
                  </a:cubicBezTo>
                  <a:cubicBezTo>
                    <a:pt x="55" y="33"/>
                    <a:pt x="54" y="33"/>
                    <a:pt x="53" y="33"/>
                  </a:cubicBezTo>
                  <a:cubicBezTo>
                    <a:pt x="54" y="32"/>
                    <a:pt x="53" y="31"/>
                    <a:pt x="53" y="30"/>
                  </a:cubicBezTo>
                  <a:cubicBezTo>
                    <a:pt x="53" y="29"/>
                    <a:pt x="54" y="28"/>
                    <a:pt x="55" y="28"/>
                  </a:cubicBezTo>
                  <a:cubicBezTo>
                    <a:pt x="55" y="28"/>
                    <a:pt x="55" y="27"/>
                    <a:pt x="55" y="27"/>
                  </a:cubicBezTo>
                  <a:cubicBezTo>
                    <a:pt x="55" y="27"/>
                    <a:pt x="55" y="27"/>
                    <a:pt x="55" y="27"/>
                  </a:cubicBezTo>
                  <a:cubicBezTo>
                    <a:pt x="56" y="27"/>
                    <a:pt x="56" y="26"/>
                    <a:pt x="56" y="25"/>
                  </a:cubicBezTo>
                  <a:cubicBezTo>
                    <a:pt x="57" y="24"/>
                    <a:pt x="58" y="24"/>
                    <a:pt x="58" y="23"/>
                  </a:cubicBezTo>
                  <a:cubicBezTo>
                    <a:pt x="59" y="23"/>
                    <a:pt x="59" y="23"/>
                    <a:pt x="59" y="23"/>
                  </a:cubicBezTo>
                  <a:cubicBezTo>
                    <a:pt x="59" y="23"/>
                    <a:pt x="60" y="22"/>
                    <a:pt x="60" y="22"/>
                  </a:cubicBezTo>
                  <a:cubicBezTo>
                    <a:pt x="61" y="22"/>
                    <a:pt x="61" y="22"/>
                    <a:pt x="62" y="22"/>
                  </a:cubicBezTo>
                  <a:cubicBezTo>
                    <a:pt x="62" y="22"/>
                    <a:pt x="63" y="23"/>
                    <a:pt x="63" y="23"/>
                  </a:cubicBezTo>
                  <a:cubicBezTo>
                    <a:pt x="63" y="23"/>
                    <a:pt x="64" y="23"/>
                    <a:pt x="64" y="24"/>
                  </a:cubicBezTo>
                  <a:cubicBezTo>
                    <a:pt x="65" y="24"/>
                    <a:pt x="67" y="25"/>
                    <a:pt x="66" y="26"/>
                  </a:cubicBezTo>
                  <a:cubicBezTo>
                    <a:pt x="67" y="26"/>
                    <a:pt x="67" y="25"/>
                    <a:pt x="67" y="24"/>
                  </a:cubicBezTo>
                  <a:cubicBezTo>
                    <a:pt x="68" y="24"/>
                    <a:pt x="68" y="24"/>
                    <a:pt x="68" y="24"/>
                  </a:cubicBezTo>
                  <a:cubicBezTo>
                    <a:pt x="68" y="25"/>
                    <a:pt x="68" y="25"/>
                    <a:pt x="68" y="25"/>
                  </a:cubicBezTo>
                  <a:cubicBezTo>
                    <a:pt x="69" y="25"/>
                    <a:pt x="70" y="24"/>
                    <a:pt x="71" y="24"/>
                  </a:cubicBezTo>
                  <a:cubicBezTo>
                    <a:pt x="72" y="24"/>
                    <a:pt x="72" y="24"/>
                    <a:pt x="73" y="24"/>
                  </a:cubicBezTo>
                  <a:cubicBezTo>
                    <a:pt x="73" y="23"/>
                    <a:pt x="72" y="24"/>
                    <a:pt x="72" y="23"/>
                  </a:cubicBezTo>
                  <a:cubicBezTo>
                    <a:pt x="74" y="23"/>
                    <a:pt x="74" y="23"/>
                    <a:pt x="75" y="23"/>
                  </a:cubicBezTo>
                  <a:cubicBezTo>
                    <a:pt x="75" y="22"/>
                    <a:pt x="76" y="22"/>
                    <a:pt x="77" y="21"/>
                  </a:cubicBezTo>
                  <a:cubicBezTo>
                    <a:pt x="77" y="21"/>
                    <a:pt x="77" y="21"/>
                    <a:pt x="78" y="22"/>
                  </a:cubicBezTo>
                  <a:cubicBezTo>
                    <a:pt x="78" y="22"/>
                    <a:pt x="78" y="21"/>
                    <a:pt x="79" y="21"/>
                  </a:cubicBezTo>
                  <a:cubicBezTo>
                    <a:pt x="79" y="22"/>
                    <a:pt x="79" y="22"/>
                    <a:pt x="79" y="22"/>
                  </a:cubicBezTo>
                  <a:cubicBezTo>
                    <a:pt x="79" y="22"/>
                    <a:pt x="79" y="22"/>
                    <a:pt x="79" y="21"/>
                  </a:cubicBezTo>
                  <a:cubicBezTo>
                    <a:pt x="80" y="21"/>
                    <a:pt x="80" y="22"/>
                    <a:pt x="81" y="22"/>
                  </a:cubicBezTo>
                  <a:cubicBezTo>
                    <a:pt x="81" y="21"/>
                    <a:pt x="80" y="21"/>
                    <a:pt x="80" y="21"/>
                  </a:cubicBezTo>
                  <a:cubicBezTo>
                    <a:pt x="80" y="20"/>
                    <a:pt x="81" y="20"/>
                    <a:pt x="81" y="20"/>
                  </a:cubicBezTo>
                  <a:cubicBezTo>
                    <a:pt x="82" y="20"/>
                    <a:pt x="81" y="19"/>
                    <a:pt x="82" y="19"/>
                  </a:cubicBezTo>
                  <a:cubicBezTo>
                    <a:pt x="82" y="19"/>
                    <a:pt x="82" y="19"/>
                    <a:pt x="83" y="19"/>
                  </a:cubicBezTo>
                  <a:cubicBezTo>
                    <a:pt x="84" y="19"/>
                    <a:pt x="84" y="18"/>
                    <a:pt x="85" y="18"/>
                  </a:cubicBezTo>
                  <a:cubicBezTo>
                    <a:pt x="85" y="18"/>
                    <a:pt x="85" y="18"/>
                    <a:pt x="85" y="18"/>
                  </a:cubicBezTo>
                  <a:cubicBezTo>
                    <a:pt x="86" y="18"/>
                    <a:pt x="86" y="17"/>
                    <a:pt x="87" y="18"/>
                  </a:cubicBezTo>
                  <a:cubicBezTo>
                    <a:pt x="87" y="17"/>
                    <a:pt x="87" y="17"/>
                    <a:pt x="87" y="16"/>
                  </a:cubicBezTo>
                  <a:cubicBezTo>
                    <a:pt x="88" y="16"/>
                    <a:pt x="88" y="17"/>
                    <a:pt x="88" y="17"/>
                  </a:cubicBezTo>
                  <a:cubicBezTo>
                    <a:pt x="89" y="17"/>
                    <a:pt x="90" y="17"/>
                    <a:pt x="90" y="17"/>
                  </a:cubicBezTo>
                  <a:cubicBezTo>
                    <a:pt x="91" y="18"/>
                    <a:pt x="91" y="18"/>
                    <a:pt x="91" y="18"/>
                  </a:cubicBezTo>
                  <a:cubicBezTo>
                    <a:pt x="91" y="19"/>
                    <a:pt x="91" y="19"/>
                    <a:pt x="91" y="20"/>
                  </a:cubicBezTo>
                  <a:cubicBezTo>
                    <a:pt x="92" y="19"/>
                    <a:pt x="92" y="20"/>
                    <a:pt x="93" y="20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94" y="20"/>
                    <a:pt x="94" y="20"/>
                    <a:pt x="95" y="20"/>
                  </a:cubicBezTo>
                  <a:cubicBezTo>
                    <a:pt x="99" y="24"/>
                    <a:pt x="102" y="29"/>
                    <a:pt x="104" y="34"/>
                  </a:cubicBezTo>
                  <a:close/>
                  <a:moveTo>
                    <a:pt x="108" y="43"/>
                  </a:moveTo>
                  <a:cubicBezTo>
                    <a:pt x="108" y="43"/>
                    <a:pt x="108" y="43"/>
                    <a:pt x="108" y="43"/>
                  </a:cubicBezTo>
                  <a:cubicBezTo>
                    <a:pt x="108" y="43"/>
                    <a:pt x="108" y="43"/>
                    <a:pt x="108" y="43"/>
                  </a:cubicBezTo>
                  <a:cubicBezTo>
                    <a:pt x="107" y="43"/>
                    <a:pt x="107" y="44"/>
                    <a:pt x="107" y="43"/>
                  </a:cubicBezTo>
                  <a:cubicBezTo>
                    <a:pt x="107" y="42"/>
                    <a:pt x="107" y="42"/>
                    <a:pt x="107" y="41"/>
                  </a:cubicBezTo>
                  <a:cubicBezTo>
                    <a:pt x="107" y="41"/>
                    <a:pt x="107" y="41"/>
                    <a:pt x="108" y="41"/>
                  </a:cubicBezTo>
                  <a:cubicBezTo>
                    <a:pt x="108" y="42"/>
                    <a:pt x="108" y="42"/>
                    <a:pt x="108" y="43"/>
                  </a:cubicBezTo>
                  <a:close/>
                  <a:moveTo>
                    <a:pt x="102" y="62"/>
                  </a:moveTo>
                  <a:cubicBezTo>
                    <a:pt x="102" y="61"/>
                    <a:pt x="102" y="61"/>
                    <a:pt x="103" y="61"/>
                  </a:cubicBezTo>
                  <a:cubicBezTo>
                    <a:pt x="103" y="60"/>
                    <a:pt x="103" y="60"/>
                    <a:pt x="103" y="60"/>
                  </a:cubicBezTo>
                  <a:cubicBezTo>
                    <a:pt x="104" y="60"/>
                    <a:pt x="104" y="60"/>
                    <a:pt x="104" y="61"/>
                  </a:cubicBezTo>
                  <a:cubicBezTo>
                    <a:pt x="104" y="61"/>
                    <a:pt x="105" y="61"/>
                    <a:pt x="105" y="62"/>
                  </a:cubicBezTo>
                  <a:cubicBezTo>
                    <a:pt x="104" y="62"/>
                    <a:pt x="104" y="62"/>
                    <a:pt x="103" y="63"/>
                  </a:cubicBezTo>
                  <a:cubicBezTo>
                    <a:pt x="103" y="62"/>
                    <a:pt x="103" y="62"/>
                    <a:pt x="103" y="62"/>
                  </a:cubicBezTo>
                  <a:cubicBezTo>
                    <a:pt x="103" y="61"/>
                    <a:pt x="102" y="62"/>
                    <a:pt x="102" y="62"/>
                  </a:cubicBezTo>
                  <a:close/>
                  <a:moveTo>
                    <a:pt x="103" y="70"/>
                  </a:moveTo>
                  <a:cubicBezTo>
                    <a:pt x="102" y="70"/>
                    <a:pt x="102" y="70"/>
                    <a:pt x="101" y="69"/>
                  </a:cubicBezTo>
                  <a:cubicBezTo>
                    <a:pt x="101" y="70"/>
                    <a:pt x="101" y="70"/>
                    <a:pt x="101" y="71"/>
                  </a:cubicBezTo>
                  <a:cubicBezTo>
                    <a:pt x="100" y="70"/>
                    <a:pt x="100" y="68"/>
                    <a:pt x="101" y="67"/>
                  </a:cubicBezTo>
                  <a:cubicBezTo>
                    <a:pt x="102" y="67"/>
                    <a:pt x="103" y="67"/>
                    <a:pt x="103" y="68"/>
                  </a:cubicBezTo>
                  <a:cubicBezTo>
                    <a:pt x="102" y="68"/>
                    <a:pt x="102" y="68"/>
                    <a:pt x="102" y="68"/>
                  </a:cubicBezTo>
                  <a:cubicBezTo>
                    <a:pt x="102" y="69"/>
                    <a:pt x="102" y="69"/>
                    <a:pt x="103" y="70"/>
                  </a:cubicBezTo>
                  <a:close/>
                  <a:moveTo>
                    <a:pt x="100" y="68"/>
                  </a:moveTo>
                  <a:cubicBezTo>
                    <a:pt x="100" y="68"/>
                    <a:pt x="100" y="69"/>
                    <a:pt x="99" y="70"/>
                  </a:cubicBezTo>
                  <a:cubicBezTo>
                    <a:pt x="99" y="70"/>
                    <a:pt x="100" y="70"/>
                    <a:pt x="100" y="70"/>
                  </a:cubicBezTo>
                  <a:cubicBezTo>
                    <a:pt x="100" y="70"/>
                    <a:pt x="99" y="70"/>
                    <a:pt x="99" y="70"/>
                  </a:cubicBezTo>
                  <a:cubicBezTo>
                    <a:pt x="98" y="71"/>
                    <a:pt x="98" y="69"/>
                    <a:pt x="97" y="70"/>
                  </a:cubicBezTo>
                  <a:cubicBezTo>
                    <a:pt x="97" y="69"/>
                    <a:pt x="96" y="69"/>
                    <a:pt x="96" y="68"/>
                  </a:cubicBezTo>
                  <a:cubicBezTo>
                    <a:pt x="97" y="66"/>
                    <a:pt x="99" y="66"/>
                    <a:pt x="99" y="64"/>
                  </a:cubicBezTo>
                  <a:cubicBezTo>
                    <a:pt x="100" y="64"/>
                    <a:pt x="100" y="64"/>
                    <a:pt x="101" y="65"/>
                  </a:cubicBezTo>
                  <a:cubicBezTo>
                    <a:pt x="101" y="65"/>
                    <a:pt x="100" y="66"/>
                    <a:pt x="100" y="66"/>
                  </a:cubicBezTo>
                  <a:cubicBezTo>
                    <a:pt x="100" y="66"/>
                    <a:pt x="100" y="67"/>
                    <a:pt x="100" y="68"/>
                  </a:cubicBezTo>
                  <a:close/>
                  <a:moveTo>
                    <a:pt x="99" y="73"/>
                  </a:moveTo>
                  <a:cubicBezTo>
                    <a:pt x="97" y="73"/>
                    <a:pt x="96" y="72"/>
                    <a:pt x="95" y="72"/>
                  </a:cubicBezTo>
                  <a:cubicBezTo>
                    <a:pt x="95" y="71"/>
                    <a:pt x="95" y="71"/>
                    <a:pt x="95" y="71"/>
                  </a:cubicBezTo>
                  <a:cubicBezTo>
                    <a:pt x="96" y="71"/>
                    <a:pt x="97" y="71"/>
                    <a:pt x="99" y="71"/>
                  </a:cubicBezTo>
                  <a:cubicBezTo>
                    <a:pt x="99" y="72"/>
                    <a:pt x="99" y="72"/>
                    <a:pt x="99" y="73"/>
                  </a:cubicBezTo>
                  <a:close/>
                  <a:moveTo>
                    <a:pt x="100" y="56"/>
                  </a:moveTo>
                  <a:cubicBezTo>
                    <a:pt x="100" y="55"/>
                    <a:pt x="100" y="55"/>
                    <a:pt x="100" y="54"/>
                  </a:cubicBezTo>
                  <a:cubicBezTo>
                    <a:pt x="100" y="54"/>
                    <a:pt x="101" y="53"/>
                    <a:pt x="101" y="54"/>
                  </a:cubicBezTo>
                  <a:cubicBezTo>
                    <a:pt x="101" y="55"/>
                    <a:pt x="101" y="56"/>
                    <a:pt x="100" y="56"/>
                  </a:cubicBezTo>
                  <a:close/>
                  <a:moveTo>
                    <a:pt x="102" y="57"/>
                  </a:moveTo>
                  <a:cubicBezTo>
                    <a:pt x="102" y="58"/>
                    <a:pt x="102" y="58"/>
                    <a:pt x="102" y="59"/>
                  </a:cubicBezTo>
                  <a:cubicBezTo>
                    <a:pt x="101" y="59"/>
                    <a:pt x="101" y="58"/>
                    <a:pt x="101" y="58"/>
                  </a:cubicBezTo>
                  <a:cubicBezTo>
                    <a:pt x="101" y="57"/>
                    <a:pt x="102" y="56"/>
                    <a:pt x="102" y="57"/>
                  </a:cubicBezTo>
                  <a:close/>
                  <a:moveTo>
                    <a:pt x="107" y="67"/>
                  </a:moveTo>
                  <a:cubicBezTo>
                    <a:pt x="107" y="68"/>
                    <a:pt x="105" y="68"/>
                    <a:pt x="105" y="68"/>
                  </a:cubicBezTo>
                  <a:cubicBezTo>
                    <a:pt x="105" y="67"/>
                    <a:pt x="106" y="67"/>
                    <a:pt x="107" y="67"/>
                  </a:cubicBezTo>
                  <a:close/>
                  <a:moveTo>
                    <a:pt x="106" y="49"/>
                  </a:moveTo>
                  <a:cubicBezTo>
                    <a:pt x="106" y="49"/>
                    <a:pt x="106" y="49"/>
                    <a:pt x="105" y="49"/>
                  </a:cubicBezTo>
                  <a:cubicBezTo>
                    <a:pt x="105" y="49"/>
                    <a:pt x="104" y="49"/>
                    <a:pt x="104" y="50"/>
                  </a:cubicBezTo>
                  <a:cubicBezTo>
                    <a:pt x="104" y="50"/>
                    <a:pt x="104" y="50"/>
                    <a:pt x="104" y="49"/>
                  </a:cubicBezTo>
                  <a:cubicBezTo>
                    <a:pt x="104" y="49"/>
                    <a:pt x="104" y="49"/>
                    <a:pt x="105" y="49"/>
                  </a:cubicBezTo>
                  <a:cubicBezTo>
                    <a:pt x="105" y="48"/>
                    <a:pt x="104" y="49"/>
                    <a:pt x="104" y="49"/>
                  </a:cubicBezTo>
                  <a:cubicBezTo>
                    <a:pt x="104" y="48"/>
                    <a:pt x="105" y="48"/>
                    <a:pt x="106" y="47"/>
                  </a:cubicBezTo>
                  <a:cubicBezTo>
                    <a:pt x="106" y="47"/>
                    <a:pt x="106" y="46"/>
                    <a:pt x="107" y="46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07" y="45"/>
                    <a:pt x="107" y="44"/>
                    <a:pt x="107" y="43"/>
                  </a:cubicBezTo>
                  <a:cubicBezTo>
                    <a:pt x="107" y="43"/>
                    <a:pt x="108" y="43"/>
                    <a:pt x="108" y="43"/>
                  </a:cubicBezTo>
                  <a:cubicBezTo>
                    <a:pt x="108" y="45"/>
                    <a:pt x="108" y="46"/>
                    <a:pt x="108" y="47"/>
                  </a:cubicBezTo>
                  <a:cubicBezTo>
                    <a:pt x="108" y="48"/>
                    <a:pt x="106" y="48"/>
                    <a:pt x="106" y="49"/>
                  </a:cubicBezTo>
                  <a:close/>
                  <a:moveTo>
                    <a:pt x="107" y="38"/>
                  </a:moveTo>
                  <a:cubicBezTo>
                    <a:pt x="107" y="39"/>
                    <a:pt x="107" y="40"/>
                    <a:pt x="107" y="40"/>
                  </a:cubicBezTo>
                  <a:cubicBezTo>
                    <a:pt x="107" y="40"/>
                    <a:pt x="107" y="39"/>
                    <a:pt x="107" y="38"/>
                  </a:cubicBezTo>
                  <a:close/>
                  <a:moveTo>
                    <a:pt x="91" y="65"/>
                  </a:moveTo>
                  <a:cubicBezTo>
                    <a:pt x="91" y="64"/>
                    <a:pt x="91" y="65"/>
                    <a:pt x="91" y="64"/>
                  </a:cubicBezTo>
                  <a:cubicBezTo>
                    <a:pt x="92" y="64"/>
                    <a:pt x="92" y="65"/>
                    <a:pt x="92" y="65"/>
                  </a:cubicBezTo>
                  <a:cubicBezTo>
                    <a:pt x="92" y="65"/>
                    <a:pt x="93" y="66"/>
                    <a:pt x="93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4" y="69"/>
                    <a:pt x="95" y="70"/>
                    <a:pt x="95" y="70"/>
                  </a:cubicBezTo>
                  <a:cubicBezTo>
                    <a:pt x="94" y="71"/>
                    <a:pt x="94" y="69"/>
                    <a:pt x="93" y="69"/>
                  </a:cubicBezTo>
                  <a:cubicBezTo>
                    <a:pt x="93" y="67"/>
                    <a:pt x="91" y="67"/>
                    <a:pt x="91" y="65"/>
                  </a:cubicBezTo>
                  <a:close/>
                  <a:moveTo>
                    <a:pt x="85" y="62"/>
                  </a:moveTo>
                  <a:cubicBezTo>
                    <a:pt x="85" y="63"/>
                    <a:pt x="85" y="63"/>
                    <a:pt x="85" y="64"/>
                  </a:cubicBezTo>
                  <a:cubicBezTo>
                    <a:pt x="85" y="64"/>
                    <a:pt x="85" y="64"/>
                    <a:pt x="85" y="64"/>
                  </a:cubicBezTo>
                  <a:cubicBezTo>
                    <a:pt x="84" y="64"/>
                    <a:pt x="85" y="63"/>
                    <a:pt x="85" y="62"/>
                  </a:cubicBezTo>
                  <a:close/>
                  <a:moveTo>
                    <a:pt x="72" y="79"/>
                  </a:moveTo>
                  <a:cubicBezTo>
                    <a:pt x="71" y="79"/>
                    <a:pt x="71" y="79"/>
                    <a:pt x="71" y="79"/>
                  </a:cubicBezTo>
                  <a:cubicBezTo>
                    <a:pt x="71" y="80"/>
                    <a:pt x="71" y="80"/>
                    <a:pt x="71" y="80"/>
                  </a:cubicBezTo>
                  <a:cubicBezTo>
                    <a:pt x="71" y="81"/>
                    <a:pt x="71" y="82"/>
                    <a:pt x="71" y="83"/>
                  </a:cubicBezTo>
                  <a:cubicBezTo>
                    <a:pt x="70" y="82"/>
                    <a:pt x="70" y="83"/>
                    <a:pt x="69" y="83"/>
                  </a:cubicBezTo>
                  <a:cubicBezTo>
                    <a:pt x="68" y="82"/>
                    <a:pt x="69" y="81"/>
                    <a:pt x="69" y="80"/>
                  </a:cubicBezTo>
                  <a:cubicBezTo>
                    <a:pt x="69" y="80"/>
                    <a:pt x="69" y="79"/>
                    <a:pt x="69" y="79"/>
                  </a:cubicBezTo>
                  <a:cubicBezTo>
                    <a:pt x="69" y="78"/>
                    <a:pt x="69" y="78"/>
                    <a:pt x="69" y="78"/>
                  </a:cubicBezTo>
                  <a:cubicBezTo>
                    <a:pt x="69" y="77"/>
                    <a:pt x="70" y="76"/>
                    <a:pt x="71" y="76"/>
                  </a:cubicBezTo>
                  <a:cubicBezTo>
                    <a:pt x="71" y="75"/>
                    <a:pt x="71" y="75"/>
                    <a:pt x="71" y="74"/>
                  </a:cubicBezTo>
                  <a:cubicBezTo>
                    <a:pt x="72" y="74"/>
                    <a:pt x="71" y="76"/>
                    <a:pt x="72" y="76"/>
                  </a:cubicBezTo>
                  <a:cubicBezTo>
                    <a:pt x="72" y="77"/>
                    <a:pt x="71" y="78"/>
                    <a:pt x="72" y="79"/>
                  </a:cubicBezTo>
                  <a:close/>
                  <a:moveTo>
                    <a:pt x="32" y="98"/>
                  </a:moveTo>
                  <a:cubicBezTo>
                    <a:pt x="32" y="97"/>
                    <a:pt x="33" y="97"/>
                    <a:pt x="33" y="98"/>
                  </a:cubicBezTo>
                  <a:cubicBezTo>
                    <a:pt x="32" y="98"/>
                    <a:pt x="32" y="98"/>
                    <a:pt x="32" y="98"/>
                  </a:cubicBezTo>
                  <a:close/>
                  <a:moveTo>
                    <a:pt x="39" y="30"/>
                  </a:moveTo>
                  <a:cubicBezTo>
                    <a:pt x="38" y="31"/>
                    <a:pt x="38" y="31"/>
                    <a:pt x="38" y="32"/>
                  </a:cubicBezTo>
                  <a:cubicBezTo>
                    <a:pt x="37" y="32"/>
                    <a:pt x="38" y="31"/>
                    <a:pt x="37" y="31"/>
                  </a:cubicBezTo>
                  <a:cubicBezTo>
                    <a:pt x="37" y="31"/>
                    <a:pt x="36" y="31"/>
                    <a:pt x="36" y="31"/>
                  </a:cubicBezTo>
                  <a:cubicBezTo>
                    <a:pt x="35" y="29"/>
                    <a:pt x="36" y="27"/>
                    <a:pt x="35" y="26"/>
                  </a:cubicBezTo>
                  <a:cubicBezTo>
                    <a:pt x="34" y="25"/>
                    <a:pt x="35" y="25"/>
                    <a:pt x="35" y="25"/>
                  </a:cubicBezTo>
                  <a:cubicBezTo>
                    <a:pt x="35" y="25"/>
                    <a:pt x="36" y="24"/>
                    <a:pt x="36" y="24"/>
                  </a:cubicBezTo>
                  <a:cubicBezTo>
                    <a:pt x="36" y="23"/>
                    <a:pt x="35" y="23"/>
                    <a:pt x="35" y="22"/>
                  </a:cubicBezTo>
                  <a:cubicBezTo>
                    <a:pt x="35" y="22"/>
                    <a:pt x="36" y="23"/>
                    <a:pt x="36" y="22"/>
                  </a:cubicBezTo>
                  <a:cubicBezTo>
                    <a:pt x="35" y="21"/>
                    <a:pt x="35" y="22"/>
                    <a:pt x="34" y="22"/>
                  </a:cubicBezTo>
                  <a:cubicBezTo>
                    <a:pt x="34" y="21"/>
                    <a:pt x="34" y="21"/>
                    <a:pt x="35" y="21"/>
                  </a:cubicBezTo>
                  <a:cubicBezTo>
                    <a:pt x="34" y="20"/>
                    <a:pt x="34" y="20"/>
                    <a:pt x="34" y="19"/>
                  </a:cubicBezTo>
                  <a:cubicBezTo>
                    <a:pt x="33" y="19"/>
                    <a:pt x="33" y="19"/>
                    <a:pt x="32" y="18"/>
                  </a:cubicBezTo>
                  <a:cubicBezTo>
                    <a:pt x="32" y="18"/>
                    <a:pt x="32" y="19"/>
                    <a:pt x="31" y="19"/>
                  </a:cubicBezTo>
                  <a:cubicBezTo>
                    <a:pt x="31" y="18"/>
                    <a:pt x="30" y="18"/>
                    <a:pt x="30" y="17"/>
                  </a:cubicBezTo>
                  <a:cubicBezTo>
                    <a:pt x="30" y="17"/>
                    <a:pt x="31" y="17"/>
                    <a:pt x="32" y="17"/>
                  </a:cubicBezTo>
                  <a:cubicBezTo>
                    <a:pt x="32" y="16"/>
                    <a:pt x="31" y="17"/>
                    <a:pt x="31" y="17"/>
                  </a:cubicBezTo>
                  <a:cubicBezTo>
                    <a:pt x="31" y="16"/>
                    <a:pt x="30" y="16"/>
                    <a:pt x="30" y="17"/>
                  </a:cubicBezTo>
                  <a:cubicBezTo>
                    <a:pt x="30" y="17"/>
                    <a:pt x="30" y="16"/>
                    <a:pt x="29" y="17"/>
                  </a:cubicBezTo>
                  <a:cubicBezTo>
                    <a:pt x="29" y="16"/>
                    <a:pt x="30" y="16"/>
                    <a:pt x="30" y="16"/>
                  </a:cubicBezTo>
                  <a:cubicBezTo>
                    <a:pt x="31" y="15"/>
                    <a:pt x="32" y="15"/>
                    <a:pt x="32" y="15"/>
                  </a:cubicBezTo>
                  <a:cubicBezTo>
                    <a:pt x="32" y="14"/>
                    <a:pt x="31" y="15"/>
                    <a:pt x="32" y="14"/>
                  </a:cubicBezTo>
                  <a:cubicBezTo>
                    <a:pt x="33" y="14"/>
                    <a:pt x="34" y="12"/>
                    <a:pt x="36" y="12"/>
                  </a:cubicBezTo>
                  <a:cubicBezTo>
                    <a:pt x="37" y="13"/>
                    <a:pt x="38" y="12"/>
                    <a:pt x="39" y="12"/>
                  </a:cubicBezTo>
                  <a:cubicBezTo>
                    <a:pt x="39" y="12"/>
                    <a:pt x="39" y="11"/>
                    <a:pt x="39" y="11"/>
                  </a:cubicBezTo>
                  <a:cubicBezTo>
                    <a:pt x="39" y="10"/>
                    <a:pt x="40" y="11"/>
                    <a:pt x="41" y="11"/>
                  </a:cubicBezTo>
                  <a:cubicBezTo>
                    <a:pt x="42" y="10"/>
                    <a:pt x="44" y="11"/>
                    <a:pt x="44" y="10"/>
                  </a:cubicBezTo>
                  <a:cubicBezTo>
                    <a:pt x="45" y="10"/>
                    <a:pt x="45" y="10"/>
                    <a:pt x="45" y="11"/>
                  </a:cubicBezTo>
                  <a:cubicBezTo>
                    <a:pt x="45" y="10"/>
                    <a:pt x="46" y="10"/>
                    <a:pt x="47" y="11"/>
                  </a:cubicBezTo>
                  <a:cubicBezTo>
                    <a:pt x="48" y="10"/>
                    <a:pt x="48" y="11"/>
                    <a:pt x="49" y="11"/>
                  </a:cubicBezTo>
                  <a:cubicBezTo>
                    <a:pt x="49" y="12"/>
                    <a:pt x="47" y="12"/>
                    <a:pt x="47" y="13"/>
                  </a:cubicBezTo>
                  <a:cubicBezTo>
                    <a:pt x="47" y="13"/>
                    <a:pt x="48" y="12"/>
                    <a:pt x="49" y="12"/>
                  </a:cubicBezTo>
                  <a:cubicBezTo>
                    <a:pt x="50" y="12"/>
                    <a:pt x="49" y="13"/>
                    <a:pt x="50" y="13"/>
                  </a:cubicBezTo>
                  <a:cubicBezTo>
                    <a:pt x="50" y="13"/>
                    <a:pt x="51" y="13"/>
                    <a:pt x="51" y="13"/>
                  </a:cubicBezTo>
                  <a:cubicBezTo>
                    <a:pt x="51" y="14"/>
                    <a:pt x="50" y="14"/>
                    <a:pt x="49" y="14"/>
                  </a:cubicBezTo>
                  <a:cubicBezTo>
                    <a:pt x="49" y="14"/>
                    <a:pt x="49" y="15"/>
                    <a:pt x="48" y="14"/>
                  </a:cubicBezTo>
                  <a:cubicBezTo>
                    <a:pt x="48" y="15"/>
                    <a:pt x="49" y="15"/>
                    <a:pt x="48" y="16"/>
                  </a:cubicBezTo>
                  <a:cubicBezTo>
                    <a:pt x="48" y="15"/>
                    <a:pt x="48" y="16"/>
                    <a:pt x="47" y="16"/>
                  </a:cubicBezTo>
                  <a:cubicBezTo>
                    <a:pt x="48" y="17"/>
                    <a:pt x="49" y="16"/>
                    <a:pt x="49" y="17"/>
                  </a:cubicBezTo>
                  <a:cubicBezTo>
                    <a:pt x="48" y="17"/>
                    <a:pt x="48" y="17"/>
                    <a:pt x="47" y="18"/>
                  </a:cubicBezTo>
                  <a:cubicBezTo>
                    <a:pt x="47" y="19"/>
                    <a:pt x="48" y="21"/>
                    <a:pt x="47" y="21"/>
                  </a:cubicBezTo>
                  <a:cubicBezTo>
                    <a:pt x="47" y="21"/>
                    <a:pt x="47" y="21"/>
                    <a:pt x="47" y="22"/>
                  </a:cubicBezTo>
                  <a:cubicBezTo>
                    <a:pt x="47" y="22"/>
                    <a:pt x="46" y="22"/>
                    <a:pt x="46" y="22"/>
                  </a:cubicBezTo>
                  <a:cubicBezTo>
                    <a:pt x="46" y="22"/>
                    <a:pt x="47" y="22"/>
                    <a:pt x="47" y="23"/>
                  </a:cubicBezTo>
                  <a:cubicBezTo>
                    <a:pt x="46" y="23"/>
                    <a:pt x="45" y="22"/>
                    <a:pt x="45" y="22"/>
                  </a:cubicBezTo>
                  <a:cubicBezTo>
                    <a:pt x="44" y="22"/>
                    <a:pt x="44" y="22"/>
                    <a:pt x="44" y="22"/>
                  </a:cubicBezTo>
                  <a:cubicBezTo>
                    <a:pt x="44" y="23"/>
                    <a:pt x="45" y="23"/>
                    <a:pt x="45" y="23"/>
                  </a:cubicBezTo>
                  <a:cubicBezTo>
                    <a:pt x="46" y="24"/>
                    <a:pt x="44" y="24"/>
                    <a:pt x="44" y="25"/>
                  </a:cubicBezTo>
                  <a:cubicBezTo>
                    <a:pt x="44" y="25"/>
                    <a:pt x="43" y="26"/>
                    <a:pt x="42" y="26"/>
                  </a:cubicBezTo>
                  <a:cubicBezTo>
                    <a:pt x="42" y="26"/>
                    <a:pt x="42" y="26"/>
                    <a:pt x="41" y="27"/>
                  </a:cubicBezTo>
                  <a:cubicBezTo>
                    <a:pt x="41" y="26"/>
                    <a:pt x="41" y="27"/>
                    <a:pt x="40" y="27"/>
                  </a:cubicBezTo>
                  <a:cubicBezTo>
                    <a:pt x="40" y="27"/>
                    <a:pt x="40" y="27"/>
                    <a:pt x="39" y="27"/>
                  </a:cubicBezTo>
                  <a:cubicBezTo>
                    <a:pt x="39" y="29"/>
                    <a:pt x="38" y="29"/>
                    <a:pt x="39" y="30"/>
                  </a:cubicBezTo>
                  <a:close/>
                  <a:moveTo>
                    <a:pt x="58" y="15"/>
                  </a:moveTo>
                  <a:cubicBezTo>
                    <a:pt x="58" y="15"/>
                    <a:pt x="59" y="15"/>
                    <a:pt x="59" y="15"/>
                  </a:cubicBezTo>
                  <a:cubicBezTo>
                    <a:pt x="59" y="16"/>
                    <a:pt x="60" y="16"/>
                    <a:pt x="60" y="17"/>
                  </a:cubicBezTo>
                  <a:cubicBezTo>
                    <a:pt x="59" y="18"/>
                    <a:pt x="59" y="17"/>
                    <a:pt x="58" y="16"/>
                  </a:cubicBezTo>
                  <a:cubicBezTo>
                    <a:pt x="58" y="17"/>
                    <a:pt x="58" y="18"/>
                    <a:pt x="58" y="19"/>
                  </a:cubicBezTo>
                  <a:cubicBezTo>
                    <a:pt x="57" y="19"/>
                    <a:pt x="57" y="19"/>
                    <a:pt x="57" y="18"/>
                  </a:cubicBezTo>
                  <a:cubicBezTo>
                    <a:pt x="56" y="18"/>
                    <a:pt x="56" y="18"/>
                    <a:pt x="56" y="18"/>
                  </a:cubicBezTo>
                  <a:cubicBezTo>
                    <a:pt x="56" y="17"/>
                    <a:pt x="56" y="17"/>
                    <a:pt x="56" y="16"/>
                  </a:cubicBezTo>
                  <a:cubicBezTo>
                    <a:pt x="56" y="16"/>
                    <a:pt x="56" y="16"/>
                    <a:pt x="55" y="17"/>
                  </a:cubicBezTo>
                  <a:cubicBezTo>
                    <a:pt x="55" y="16"/>
                    <a:pt x="55" y="16"/>
                    <a:pt x="55" y="15"/>
                  </a:cubicBezTo>
                  <a:cubicBezTo>
                    <a:pt x="55" y="15"/>
                    <a:pt x="54" y="15"/>
                    <a:pt x="54" y="14"/>
                  </a:cubicBezTo>
                  <a:cubicBezTo>
                    <a:pt x="54" y="13"/>
                    <a:pt x="56" y="13"/>
                    <a:pt x="56" y="14"/>
                  </a:cubicBezTo>
                  <a:cubicBezTo>
                    <a:pt x="57" y="14"/>
                    <a:pt x="56" y="14"/>
                    <a:pt x="56" y="13"/>
                  </a:cubicBezTo>
                  <a:cubicBezTo>
                    <a:pt x="57" y="13"/>
                    <a:pt x="58" y="14"/>
                    <a:pt x="57" y="14"/>
                  </a:cubicBezTo>
                  <a:cubicBezTo>
                    <a:pt x="57" y="15"/>
                    <a:pt x="58" y="15"/>
                    <a:pt x="58" y="15"/>
                  </a:cubicBezTo>
                  <a:close/>
                  <a:moveTo>
                    <a:pt x="58" y="13"/>
                  </a:moveTo>
                  <a:cubicBezTo>
                    <a:pt x="59" y="13"/>
                    <a:pt x="61" y="13"/>
                    <a:pt x="62" y="13"/>
                  </a:cubicBezTo>
                  <a:cubicBezTo>
                    <a:pt x="63" y="14"/>
                    <a:pt x="62" y="14"/>
                    <a:pt x="62" y="14"/>
                  </a:cubicBezTo>
                  <a:cubicBezTo>
                    <a:pt x="60" y="15"/>
                    <a:pt x="59" y="14"/>
                    <a:pt x="58" y="14"/>
                  </a:cubicBezTo>
                  <a:cubicBezTo>
                    <a:pt x="58" y="13"/>
                    <a:pt x="58" y="13"/>
                    <a:pt x="58" y="13"/>
                  </a:cubicBezTo>
                  <a:close/>
                  <a:moveTo>
                    <a:pt x="49" y="36"/>
                  </a:moveTo>
                  <a:cubicBezTo>
                    <a:pt x="48" y="37"/>
                    <a:pt x="48" y="36"/>
                    <a:pt x="47" y="37"/>
                  </a:cubicBezTo>
                  <a:cubicBezTo>
                    <a:pt x="47" y="36"/>
                    <a:pt x="47" y="36"/>
                    <a:pt x="47" y="35"/>
                  </a:cubicBezTo>
                  <a:cubicBezTo>
                    <a:pt x="47" y="35"/>
                    <a:pt x="48" y="35"/>
                    <a:pt x="48" y="34"/>
                  </a:cubicBezTo>
                  <a:cubicBezTo>
                    <a:pt x="48" y="34"/>
                    <a:pt x="48" y="34"/>
                    <a:pt x="49" y="34"/>
                  </a:cubicBezTo>
                  <a:cubicBezTo>
                    <a:pt x="49" y="35"/>
                    <a:pt x="49" y="35"/>
                    <a:pt x="49" y="36"/>
                  </a:cubicBezTo>
                  <a:close/>
                  <a:moveTo>
                    <a:pt x="47" y="28"/>
                  </a:moveTo>
                  <a:cubicBezTo>
                    <a:pt x="47" y="28"/>
                    <a:pt x="47" y="27"/>
                    <a:pt x="46" y="28"/>
                  </a:cubicBezTo>
                  <a:cubicBezTo>
                    <a:pt x="46" y="27"/>
                    <a:pt x="47" y="27"/>
                    <a:pt x="47" y="26"/>
                  </a:cubicBezTo>
                  <a:cubicBezTo>
                    <a:pt x="46" y="26"/>
                    <a:pt x="46" y="27"/>
                    <a:pt x="46" y="27"/>
                  </a:cubicBezTo>
                  <a:cubicBezTo>
                    <a:pt x="46" y="26"/>
                    <a:pt x="47" y="26"/>
                    <a:pt x="47" y="25"/>
                  </a:cubicBezTo>
                  <a:cubicBezTo>
                    <a:pt x="47" y="25"/>
                    <a:pt x="47" y="26"/>
                    <a:pt x="48" y="26"/>
                  </a:cubicBezTo>
                  <a:cubicBezTo>
                    <a:pt x="48" y="26"/>
                    <a:pt x="49" y="26"/>
                    <a:pt x="49" y="26"/>
                  </a:cubicBezTo>
                  <a:cubicBezTo>
                    <a:pt x="49" y="27"/>
                    <a:pt x="50" y="27"/>
                    <a:pt x="50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49" y="28"/>
                    <a:pt x="48" y="28"/>
                    <a:pt x="47" y="28"/>
                  </a:cubicBezTo>
                  <a:close/>
                  <a:moveTo>
                    <a:pt x="71" y="19"/>
                  </a:moveTo>
                  <a:cubicBezTo>
                    <a:pt x="72" y="18"/>
                    <a:pt x="73" y="18"/>
                    <a:pt x="74" y="18"/>
                  </a:cubicBezTo>
                  <a:cubicBezTo>
                    <a:pt x="75" y="18"/>
                    <a:pt x="75" y="17"/>
                    <a:pt x="75" y="17"/>
                  </a:cubicBezTo>
                  <a:cubicBezTo>
                    <a:pt x="75" y="17"/>
                    <a:pt x="75" y="17"/>
                    <a:pt x="75" y="17"/>
                  </a:cubicBezTo>
                  <a:cubicBezTo>
                    <a:pt x="75" y="18"/>
                    <a:pt x="75" y="19"/>
                    <a:pt x="74" y="19"/>
                  </a:cubicBezTo>
                  <a:cubicBezTo>
                    <a:pt x="73" y="19"/>
                    <a:pt x="72" y="20"/>
                    <a:pt x="71" y="20"/>
                  </a:cubicBezTo>
                  <a:cubicBezTo>
                    <a:pt x="71" y="22"/>
                    <a:pt x="72" y="22"/>
                    <a:pt x="72" y="23"/>
                  </a:cubicBezTo>
                  <a:cubicBezTo>
                    <a:pt x="72" y="23"/>
                    <a:pt x="71" y="23"/>
                    <a:pt x="71" y="23"/>
                  </a:cubicBezTo>
                  <a:cubicBezTo>
                    <a:pt x="71" y="23"/>
                    <a:pt x="70" y="22"/>
                    <a:pt x="70" y="22"/>
                  </a:cubicBezTo>
                  <a:cubicBezTo>
                    <a:pt x="70" y="21"/>
                    <a:pt x="70" y="21"/>
                    <a:pt x="70" y="21"/>
                  </a:cubicBezTo>
                  <a:cubicBezTo>
                    <a:pt x="70" y="20"/>
                    <a:pt x="71" y="20"/>
                    <a:pt x="71" y="19"/>
                  </a:cubicBezTo>
                  <a:close/>
                  <a:moveTo>
                    <a:pt x="71" y="14"/>
                  </a:moveTo>
                  <a:cubicBezTo>
                    <a:pt x="71" y="13"/>
                    <a:pt x="73" y="13"/>
                    <a:pt x="73" y="14"/>
                  </a:cubicBezTo>
                  <a:cubicBezTo>
                    <a:pt x="72" y="14"/>
                    <a:pt x="72" y="15"/>
                    <a:pt x="71" y="14"/>
                  </a:cubicBezTo>
                  <a:close/>
                  <a:moveTo>
                    <a:pt x="83" y="14"/>
                  </a:moveTo>
                  <a:cubicBezTo>
                    <a:pt x="84" y="14"/>
                    <a:pt x="85" y="14"/>
                    <a:pt x="86" y="15"/>
                  </a:cubicBezTo>
                  <a:cubicBezTo>
                    <a:pt x="85" y="16"/>
                    <a:pt x="84" y="15"/>
                    <a:pt x="82" y="15"/>
                  </a:cubicBezTo>
                  <a:cubicBezTo>
                    <a:pt x="83" y="15"/>
                    <a:pt x="82" y="14"/>
                    <a:pt x="83" y="14"/>
                  </a:cubicBezTo>
                  <a:close/>
                  <a:moveTo>
                    <a:pt x="25" y="28"/>
                  </a:moveTo>
                  <a:cubicBezTo>
                    <a:pt x="25" y="30"/>
                    <a:pt x="23" y="27"/>
                    <a:pt x="23" y="29"/>
                  </a:cubicBezTo>
                  <a:cubicBezTo>
                    <a:pt x="23" y="29"/>
                    <a:pt x="22" y="29"/>
                    <a:pt x="22" y="28"/>
                  </a:cubicBezTo>
                  <a:cubicBezTo>
                    <a:pt x="23" y="28"/>
                    <a:pt x="23" y="28"/>
                    <a:pt x="23" y="27"/>
                  </a:cubicBezTo>
                  <a:cubicBezTo>
                    <a:pt x="23" y="27"/>
                    <a:pt x="23" y="28"/>
                    <a:pt x="24" y="27"/>
                  </a:cubicBezTo>
                  <a:cubicBezTo>
                    <a:pt x="24" y="28"/>
                    <a:pt x="24" y="28"/>
                    <a:pt x="25" y="28"/>
                  </a:cubicBezTo>
                  <a:close/>
                  <a:moveTo>
                    <a:pt x="28" y="57"/>
                  </a:moveTo>
                  <a:cubicBezTo>
                    <a:pt x="28" y="58"/>
                    <a:pt x="27" y="58"/>
                    <a:pt x="27" y="58"/>
                  </a:cubicBezTo>
                  <a:cubicBezTo>
                    <a:pt x="27" y="58"/>
                    <a:pt x="27" y="58"/>
                    <a:pt x="27" y="57"/>
                  </a:cubicBezTo>
                  <a:cubicBezTo>
                    <a:pt x="27" y="57"/>
                    <a:pt x="27" y="57"/>
                    <a:pt x="28" y="57"/>
                  </a:cubicBezTo>
                  <a:close/>
                  <a:moveTo>
                    <a:pt x="23" y="57"/>
                  </a:moveTo>
                  <a:cubicBezTo>
                    <a:pt x="22" y="57"/>
                    <a:pt x="22" y="56"/>
                    <a:pt x="21" y="56"/>
                  </a:cubicBezTo>
                  <a:cubicBezTo>
                    <a:pt x="20" y="55"/>
                    <a:pt x="20" y="56"/>
                    <a:pt x="20" y="56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21" y="55"/>
                    <a:pt x="22" y="55"/>
                    <a:pt x="23" y="55"/>
                  </a:cubicBezTo>
                  <a:cubicBezTo>
                    <a:pt x="23" y="56"/>
                    <a:pt x="23" y="56"/>
                    <a:pt x="24" y="56"/>
                  </a:cubicBezTo>
                  <a:cubicBezTo>
                    <a:pt x="24" y="56"/>
                    <a:pt x="24" y="56"/>
                    <a:pt x="24" y="57"/>
                  </a:cubicBezTo>
                  <a:cubicBezTo>
                    <a:pt x="25" y="57"/>
                    <a:pt x="26" y="56"/>
                    <a:pt x="26" y="58"/>
                  </a:cubicBezTo>
                  <a:cubicBezTo>
                    <a:pt x="26" y="58"/>
                    <a:pt x="25" y="58"/>
                    <a:pt x="25" y="58"/>
                  </a:cubicBezTo>
                  <a:cubicBezTo>
                    <a:pt x="25" y="58"/>
                    <a:pt x="24" y="58"/>
                    <a:pt x="24" y="58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4" y="57"/>
                    <a:pt x="23" y="57"/>
                    <a:pt x="23" y="57"/>
                  </a:cubicBezTo>
                  <a:close/>
                  <a:moveTo>
                    <a:pt x="23" y="58"/>
                  </a:moveTo>
                  <a:cubicBezTo>
                    <a:pt x="22" y="58"/>
                    <a:pt x="22" y="58"/>
                    <a:pt x="22" y="58"/>
                  </a:cubicBezTo>
                  <a:cubicBezTo>
                    <a:pt x="22" y="58"/>
                    <a:pt x="22" y="58"/>
                    <a:pt x="22" y="57"/>
                  </a:cubicBezTo>
                  <a:cubicBezTo>
                    <a:pt x="22" y="57"/>
                    <a:pt x="23" y="57"/>
                    <a:pt x="23" y="58"/>
                  </a:cubicBezTo>
                  <a:close/>
                  <a:moveTo>
                    <a:pt x="22" y="55"/>
                  </a:moveTo>
                  <a:cubicBezTo>
                    <a:pt x="22" y="54"/>
                    <a:pt x="22" y="54"/>
                    <a:pt x="22" y="54"/>
                  </a:cubicBezTo>
                  <a:cubicBezTo>
                    <a:pt x="23" y="54"/>
                    <a:pt x="23" y="54"/>
                    <a:pt x="23" y="55"/>
                  </a:cubicBezTo>
                  <a:cubicBezTo>
                    <a:pt x="23" y="55"/>
                    <a:pt x="22" y="55"/>
                    <a:pt x="22" y="55"/>
                  </a:cubicBezTo>
                  <a:close/>
                  <a:moveTo>
                    <a:pt x="23" y="54"/>
                  </a:moveTo>
                  <a:cubicBezTo>
                    <a:pt x="23" y="54"/>
                    <a:pt x="24" y="54"/>
                    <a:pt x="24" y="54"/>
                  </a:cubicBezTo>
                  <a:cubicBezTo>
                    <a:pt x="24" y="54"/>
                    <a:pt x="24" y="54"/>
                    <a:pt x="24" y="55"/>
                  </a:cubicBezTo>
                  <a:cubicBezTo>
                    <a:pt x="23" y="55"/>
                    <a:pt x="23" y="54"/>
                    <a:pt x="23" y="54"/>
                  </a:cubicBezTo>
                  <a:close/>
                  <a:moveTo>
                    <a:pt x="24" y="56"/>
                  </a:moveTo>
                  <a:cubicBezTo>
                    <a:pt x="24" y="55"/>
                    <a:pt x="24" y="55"/>
                    <a:pt x="24" y="55"/>
                  </a:cubicBezTo>
                  <a:cubicBezTo>
                    <a:pt x="25" y="55"/>
                    <a:pt x="25" y="55"/>
                    <a:pt x="25" y="55"/>
                  </a:cubicBezTo>
                  <a:cubicBezTo>
                    <a:pt x="25" y="55"/>
                    <a:pt x="26" y="55"/>
                    <a:pt x="26" y="56"/>
                  </a:cubicBezTo>
                  <a:cubicBezTo>
                    <a:pt x="26" y="56"/>
                    <a:pt x="25" y="56"/>
                    <a:pt x="25" y="55"/>
                  </a:cubicBezTo>
                  <a:cubicBezTo>
                    <a:pt x="25" y="55"/>
                    <a:pt x="25" y="56"/>
                    <a:pt x="24" y="56"/>
                  </a:cubicBezTo>
                  <a:close/>
                  <a:moveTo>
                    <a:pt x="109" y="72"/>
                  </a:moveTo>
                  <a:cubicBezTo>
                    <a:pt x="109" y="72"/>
                    <a:pt x="109" y="71"/>
                    <a:pt x="109" y="71"/>
                  </a:cubicBezTo>
                  <a:cubicBezTo>
                    <a:pt x="108" y="70"/>
                    <a:pt x="107" y="70"/>
                    <a:pt x="106" y="69"/>
                  </a:cubicBezTo>
                  <a:cubicBezTo>
                    <a:pt x="106" y="69"/>
                    <a:pt x="105" y="69"/>
                    <a:pt x="105" y="69"/>
                  </a:cubicBezTo>
                  <a:cubicBezTo>
                    <a:pt x="105" y="68"/>
                    <a:pt x="106" y="69"/>
                    <a:pt x="106" y="68"/>
                  </a:cubicBezTo>
                  <a:cubicBezTo>
                    <a:pt x="106" y="68"/>
                    <a:pt x="106" y="69"/>
                    <a:pt x="107" y="69"/>
                  </a:cubicBezTo>
                  <a:cubicBezTo>
                    <a:pt x="107" y="69"/>
                    <a:pt x="107" y="68"/>
                    <a:pt x="107" y="68"/>
                  </a:cubicBezTo>
                  <a:cubicBezTo>
                    <a:pt x="108" y="68"/>
                    <a:pt x="108" y="68"/>
                    <a:pt x="109" y="68"/>
                  </a:cubicBezTo>
                  <a:cubicBezTo>
                    <a:pt x="109" y="68"/>
                    <a:pt x="109" y="68"/>
                    <a:pt x="109" y="69"/>
                  </a:cubicBezTo>
                  <a:cubicBezTo>
                    <a:pt x="109" y="70"/>
                    <a:pt x="109" y="71"/>
                    <a:pt x="109" y="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8"/>
            <p:cNvSpPr>
              <a:spLocks/>
            </p:cNvSpPr>
            <p:nvPr/>
          </p:nvSpPr>
          <p:spPr bwMode="auto">
            <a:xfrm>
              <a:off x="3107034" y="3030747"/>
              <a:ext cx="1629" cy="0"/>
            </a:xfrm>
            <a:custGeom>
              <a:avLst/>
              <a:gdLst>
                <a:gd name="T0" fmla="*/ 1 w 1"/>
                <a:gd name="T1" fmla="*/ 1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29"/>
            <p:cNvSpPr>
              <a:spLocks/>
            </p:cNvSpPr>
            <p:nvPr/>
          </p:nvSpPr>
          <p:spPr bwMode="auto">
            <a:xfrm>
              <a:off x="3249595" y="3080440"/>
              <a:ext cx="1629" cy="2444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0 w 1"/>
                <a:gd name="T5" fmla="*/ 1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1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0"/>
            <p:cNvSpPr>
              <a:spLocks/>
            </p:cNvSpPr>
            <p:nvPr/>
          </p:nvSpPr>
          <p:spPr bwMode="auto">
            <a:xfrm>
              <a:off x="3230044" y="3032376"/>
              <a:ext cx="2444" cy="0"/>
            </a:xfrm>
            <a:custGeom>
              <a:avLst/>
              <a:gdLst>
                <a:gd name="T0" fmla="*/ 1 w 1"/>
                <a:gd name="T1" fmla="*/ 1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1"/>
            <p:cNvSpPr>
              <a:spLocks/>
            </p:cNvSpPr>
            <p:nvPr/>
          </p:nvSpPr>
          <p:spPr bwMode="auto">
            <a:xfrm>
              <a:off x="3232488" y="303237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2"/>
            <p:cNvSpPr>
              <a:spLocks/>
            </p:cNvSpPr>
            <p:nvPr/>
          </p:nvSpPr>
          <p:spPr bwMode="auto">
            <a:xfrm>
              <a:off x="3208863" y="3038079"/>
              <a:ext cx="2444" cy="2444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1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1" y="1"/>
                  </a:cubicBezTo>
                  <a:cubicBezTo>
                    <a:pt x="1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3"/>
            <p:cNvSpPr>
              <a:spLocks/>
            </p:cNvSpPr>
            <p:nvPr/>
          </p:nvSpPr>
          <p:spPr bwMode="auto">
            <a:xfrm>
              <a:off x="3076077" y="309591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4"/>
            <p:cNvSpPr>
              <a:spLocks/>
            </p:cNvSpPr>
            <p:nvPr/>
          </p:nvSpPr>
          <p:spPr bwMode="auto">
            <a:xfrm>
              <a:off x="3164873" y="307718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3164873" y="3046225"/>
              <a:ext cx="9776" cy="15478"/>
            </a:xfrm>
            <a:custGeom>
              <a:avLst/>
              <a:gdLst>
                <a:gd name="T0" fmla="*/ 5 w 5"/>
                <a:gd name="T1" fmla="*/ 0 h 8"/>
                <a:gd name="T2" fmla="*/ 3 w 5"/>
                <a:gd name="T3" fmla="*/ 3 h 8"/>
                <a:gd name="T4" fmla="*/ 3 w 5"/>
                <a:gd name="T5" fmla="*/ 5 h 8"/>
                <a:gd name="T6" fmla="*/ 2 w 5"/>
                <a:gd name="T7" fmla="*/ 7 h 8"/>
                <a:gd name="T8" fmla="*/ 0 w 5"/>
                <a:gd name="T9" fmla="*/ 5 h 8"/>
                <a:gd name="T10" fmla="*/ 1 w 5"/>
                <a:gd name="T11" fmla="*/ 7 h 8"/>
                <a:gd name="T12" fmla="*/ 1 w 5"/>
                <a:gd name="T13" fmla="*/ 8 h 8"/>
                <a:gd name="T14" fmla="*/ 1 w 5"/>
                <a:gd name="T15" fmla="*/ 8 h 8"/>
                <a:gd name="T16" fmla="*/ 3 w 5"/>
                <a:gd name="T17" fmla="*/ 8 h 8"/>
                <a:gd name="T18" fmla="*/ 4 w 5"/>
                <a:gd name="T19" fmla="*/ 8 h 8"/>
                <a:gd name="T20" fmla="*/ 5 w 5"/>
                <a:gd name="T21" fmla="*/ 5 h 8"/>
                <a:gd name="T22" fmla="*/ 5 w 5"/>
                <a:gd name="T23" fmla="*/ 6 h 8"/>
                <a:gd name="T24" fmla="*/ 5 w 5"/>
                <a:gd name="T25" fmla="*/ 4 h 8"/>
                <a:gd name="T26" fmla="*/ 4 w 5"/>
                <a:gd name="T27" fmla="*/ 3 h 8"/>
                <a:gd name="T28" fmla="*/ 5 w 5"/>
                <a:gd name="T29" fmla="*/ 0 h 8"/>
                <a:gd name="T30" fmla="*/ 5 w 5"/>
                <a:gd name="T3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" h="8">
                  <a:moveTo>
                    <a:pt x="5" y="0"/>
                  </a:moveTo>
                  <a:cubicBezTo>
                    <a:pt x="4" y="1"/>
                    <a:pt x="3" y="2"/>
                    <a:pt x="3" y="3"/>
                  </a:cubicBezTo>
                  <a:cubicBezTo>
                    <a:pt x="3" y="4"/>
                    <a:pt x="3" y="4"/>
                    <a:pt x="3" y="5"/>
                  </a:cubicBezTo>
                  <a:cubicBezTo>
                    <a:pt x="3" y="6"/>
                    <a:pt x="3" y="7"/>
                    <a:pt x="2" y="7"/>
                  </a:cubicBezTo>
                  <a:cubicBezTo>
                    <a:pt x="1" y="8"/>
                    <a:pt x="1" y="5"/>
                    <a:pt x="0" y="5"/>
                  </a:cubicBezTo>
                  <a:cubicBezTo>
                    <a:pt x="0" y="6"/>
                    <a:pt x="1" y="7"/>
                    <a:pt x="1" y="7"/>
                  </a:cubicBezTo>
                  <a:cubicBezTo>
                    <a:pt x="1" y="7"/>
                    <a:pt x="1" y="8"/>
                    <a:pt x="1" y="8"/>
                  </a:cubicBezTo>
                  <a:cubicBezTo>
                    <a:pt x="1" y="8"/>
                    <a:pt x="2" y="8"/>
                    <a:pt x="1" y="8"/>
                  </a:cubicBezTo>
                  <a:cubicBezTo>
                    <a:pt x="2" y="8"/>
                    <a:pt x="2" y="8"/>
                    <a:pt x="3" y="8"/>
                  </a:cubicBezTo>
                  <a:cubicBezTo>
                    <a:pt x="3" y="8"/>
                    <a:pt x="3" y="8"/>
                    <a:pt x="4" y="8"/>
                  </a:cubicBezTo>
                  <a:cubicBezTo>
                    <a:pt x="4" y="7"/>
                    <a:pt x="4" y="6"/>
                    <a:pt x="5" y="5"/>
                  </a:cubicBezTo>
                  <a:cubicBezTo>
                    <a:pt x="5" y="5"/>
                    <a:pt x="5" y="6"/>
                    <a:pt x="5" y="6"/>
                  </a:cubicBezTo>
                  <a:cubicBezTo>
                    <a:pt x="5" y="5"/>
                    <a:pt x="5" y="4"/>
                    <a:pt x="5" y="4"/>
                  </a:cubicBezTo>
                  <a:cubicBezTo>
                    <a:pt x="5" y="4"/>
                    <a:pt x="4" y="3"/>
                    <a:pt x="4" y="3"/>
                  </a:cubicBezTo>
                  <a:cubicBezTo>
                    <a:pt x="4" y="1"/>
                    <a:pt x="5" y="1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36"/>
            <p:cNvSpPr>
              <a:spLocks/>
            </p:cNvSpPr>
            <p:nvPr/>
          </p:nvSpPr>
          <p:spPr bwMode="auto">
            <a:xfrm>
              <a:off x="3118439" y="3063332"/>
              <a:ext cx="2444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37"/>
            <p:cNvSpPr>
              <a:spLocks/>
            </p:cNvSpPr>
            <p:nvPr/>
          </p:nvSpPr>
          <p:spPr bwMode="auto">
            <a:xfrm>
              <a:off x="3242264" y="3101621"/>
              <a:ext cx="1629" cy="4073"/>
            </a:xfrm>
            <a:custGeom>
              <a:avLst/>
              <a:gdLst>
                <a:gd name="T0" fmla="*/ 0 w 1"/>
                <a:gd name="T1" fmla="*/ 1 h 2"/>
                <a:gd name="T2" fmla="*/ 1 w 1"/>
                <a:gd name="T3" fmla="*/ 2 h 2"/>
                <a:gd name="T4" fmla="*/ 1 w 1"/>
                <a:gd name="T5" fmla="*/ 2 h 2"/>
                <a:gd name="T6" fmla="*/ 1 w 1"/>
                <a:gd name="T7" fmla="*/ 1 h 2"/>
                <a:gd name="T8" fmla="*/ 0 w 1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1"/>
                  </a:move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2"/>
                    <a:pt x="1" y="1"/>
                  </a:cubicBezTo>
                  <a:cubicBezTo>
                    <a:pt x="1" y="1"/>
                    <a:pt x="1" y="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38"/>
            <p:cNvSpPr>
              <a:spLocks/>
            </p:cNvSpPr>
            <p:nvPr/>
          </p:nvSpPr>
          <p:spPr bwMode="auto">
            <a:xfrm>
              <a:off x="3181980" y="3044596"/>
              <a:ext cx="4073" cy="3259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1 w 2"/>
                <a:gd name="T5" fmla="*/ 1 h 2"/>
                <a:gd name="T6" fmla="*/ 2 w 2"/>
                <a:gd name="T7" fmla="*/ 0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2"/>
                    <a:pt x="1" y="2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39"/>
            <p:cNvSpPr>
              <a:spLocks/>
            </p:cNvSpPr>
            <p:nvPr/>
          </p:nvSpPr>
          <p:spPr bwMode="auto">
            <a:xfrm>
              <a:off x="3178722" y="3038079"/>
              <a:ext cx="1629" cy="0"/>
            </a:xfrm>
            <a:custGeom>
              <a:avLst/>
              <a:gdLst>
                <a:gd name="T0" fmla="*/ 0 w 1"/>
                <a:gd name="T1" fmla="*/ 0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0"/>
            <p:cNvSpPr>
              <a:spLocks/>
            </p:cNvSpPr>
            <p:nvPr/>
          </p:nvSpPr>
          <p:spPr bwMode="auto">
            <a:xfrm>
              <a:off x="3184424" y="3095918"/>
              <a:ext cx="1629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1"/>
            <p:cNvSpPr>
              <a:spLocks/>
            </p:cNvSpPr>
            <p:nvPr/>
          </p:nvSpPr>
          <p:spPr bwMode="auto">
            <a:xfrm>
              <a:off x="3186054" y="30462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2"/>
            <p:cNvSpPr>
              <a:spLocks/>
            </p:cNvSpPr>
            <p:nvPr/>
          </p:nvSpPr>
          <p:spPr bwMode="auto">
            <a:xfrm>
              <a:off x="3207234" y="3038079"/>
              <a:ext cx="1629" cy="2444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3"/>
            <p:cNvSpPr>
              <a:spLocks/>
            </p:cNvSpPr>
            <p:nvPr/>
          </p:nvSpPr>
          <p:spPr bwMode="auto">
            <a:xfrm>
              <a:off x="3176278" y="3053557"/>
              <a:ext cx="2444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4"/>
            <p:cNvSpPr>
              <a:spLocks/>
            </p:cNvSpPr>
            <p:nvPr/>
          </p:nvSpPr>
          <p:spPr bwMode="auto">
            <a:xfrm>
              <a:off x="3234117" y="303237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45"/>
            <p:cNvSpPr>
              <a:spLocks/>
            </p:cNvSpPr>
            <p:nvPr/>
          </p:nvSpPr>
          <p:spPr bwMode="auto">
            <a:xfrm>
              <a:off x="3143692" y="3016898"/>
              <a:ext cx="5702" cy="2444"/>
            </a:xfrm>
            <a:custGeom>
              <a:avLst/>
              <a:gdLst>
                <a:gd name="T0" fmla="*/ 2 w 3"/>
                <a:gd name="T1" fmla="*/ 1 h 1"/>
                <a:gd name="T2" fmla="*/ 3 w 3"/>
                <a:gd name="T3" fmla="*/ 0 h 1"/>
                <a:gd name="T4" fmla="*/ 0 w 3"/>
                <a:gd name="T5" fmla="*/ 0 h 1"/>
                <a:gd name="T6" fmla="*/ 2 w 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2" y="1"/>
                  </a:moveTo>
                  <a:cubicBezTo>
                    <a:pt x="2" y="1"/>
                    <a:pt x="3" y="0"/>
                    <a:pt x="3" y="0"/>
                  </a:cubicBezTo>
                  <a:cubicBezTo>
                    <a:pt x="2" y="0"/>
                    <a:pt x="0" y="0"/>
                    <a:pt x="0" y="0"/>
                  </a:cubicBezTo>
                  <a:cubicBezTo>
                    <a:pt x="1" y="0"/>
                    <a:pt x="2" y="0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46"/>
            <p:cNvSpPr>
              <a:spLocks/>
            </p:cNvSpPr>
            <p:nvPr/>
          </p:nvSpPr>
          <p:spPr bwMode="auto">
            <a:xfrm>
              <a:off x="3145322" y="3032376"/>
              <a:ext cx="2444" cy="4073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0 h 2"/>
                <a:gd name="T4" fmla="*/ 1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0"/>
                  </a:cubicBezTo>
                  <a:cubicBezTo>
                    <a:pt x="1" y="0"/>
                    <a:pt x="0" y="1"/>
                    <a:pt x="1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47"/>
            <p:cNvSpPr>
              <a:spLocks/>
            </p:cNvSpPr>
            <p:nvPr/>
          </p:nvSpPr>
          <p:spPr bwMode="auto">
            <a:xfrm>
              <a:off x="3074448" y="3092659"/>
              <a:ext cx="1629" cy="3259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0 h 2"/>
                <a:gd name="T4" fmla="*/ 1 w 1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1" y="0"/>
                    <a:pt x="0" y="0"/>
                  </a:cubicBezTo>
                  <a:cubicBezTo>
                    <a:pt x="0" y="1"/>
                    <a:pt x="1" y="2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48"/>
            <p:cNvSpPr>
              <a:spLocks/>
            </p:cNvSpPr>
            <p:nvPr/>
          </p:nvSpPr>
          <p:spPr bwMode="auto">
            <a:xfrm>
              <a:off x="3074448" y="309265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Oval 49"/>
            <p:cNvSpPr>
              <a:spLocks noChangeArrowheads="1"/>
            </p:cNvSpPr>
            <p:nvPr/>
          </p:nvSpPr>
          <p:spPr bwMode="auto">
            <a:xfrm>
              <a:off x="2875676" y="5694616"/>
              <a:ext cx="615052" cy="61668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50"/>
            <p:cNvSpPr>
              <a:spLocks/>
            </p:cNvSpPr>
            <p:nvPr/>
          </p:nvSpPr>
          <p:spPr bwMode="auto">
            <a:xfrm>
              <a:off x="3020682" y="5999291"/>
              <a:ext cx="330743" cy="140933"/>
            </a:xfrm>
            <a:custGeom>
              <a:avLst/>
              <a:gdLst>
                <a:gd name="T0" fmla="*/ 162 w 172"/>
                <a:gd name="T1" fmla="*/ 8 h 73"/>
                <a:gd name="T2" fmla="*/ 85 w 172"/>
                <a:gd name="T3" fmla="*/ 0 h 73"/>
                <a:gd name="T4" fmla="*/ 0 w 172"/>
                <a:gd name="T5" fmla="*/ 11 h 73"/>
                <a:gd name="T6" fmla="*/ 0 w 172"/>
                <a:gd name="T7" fmla="*/ 73 h 73"/>
                <a:gd name="T8" fmla="*/ 86 w 172"/>
                <a:gd name="T9" fmla="*/ 62 h 73"/>
                <a:gd name="T10" fmla="*/ 86 w 172"/>
                <a:gd name="T11" fmla="*/ 62 h 73"/>
                <a:gd name="T12" fmla="*/ 158 w 172"/>
                <a:gd name="T13" fmla="*/ 70 h 73"/>
                <a:gd name="T14" fmla="*/ 172 w 172"/>
                <a:gd name="T15" fmla="*/ 73 h 73"/>
                <a:gd name="T16" fmla="*/ 172 w 172"/>
                <a:gd name="T17" fmla="*/ 73 h 73"/>
                <a:gd name="T18" fmla="*/ 172 w 172"/>
                <a:gd name="T19" fmla="*/ 11 h 73"/>
                <a:gd name="T20" fmla="*/ 172 w 172"/>
                <a:gd name="T21" fmla="*/ 11 h 73"/>
                <a:gd name="T22" fmla="*/ 162 w 172"/>
                <a:gd name="T23" fmla="*/ 8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2" h="73">
                  <a:moveTo>
                    <a:pt x="162" y="8"/>
                  </a:moveTo>
                  <a:cubicBezTo>
                    <a:pt x="149" y="5"/>
                    <a:pt x="123" y="0"/>
                    <a:pt x="85" y="0"/>
                  </a:cubicBezTo>
                  <a:cubicBezTo>
                    <a:pt x="30" y="0"/>
                    <a:pt x="0" y="11"/>
                    <a:pt x="0" y="11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41" y="62"/>
                    <a:pt x="86" y="62"/>
                  </a:cubicBezTo>
                  <a:cubicBezTo>
                    <a:pt x="86" y="62"/>
                    <a:pt x="86" y="62"/>
                    <a:pt x="86" y="62"/>
                  </a:cubicBezTo>
                  <a:cubicBezTo>
                    <a:pt x="114" y="62"/>
                    <a:pt x="142" y="66"/>
                    <a:pt x="158" y="70"/>
                  </a:cubicBezTo>
                  <a:cubicBezTo>
                    <a:pt x="167" y="72"/>
                    <a:pt x="172" y="73"/>
                    <a:pt x="172" y="73"/>
                  </a:cubicBezTo>
                  <a:cubicBezTo>
                    <a:pt x="172" y="73"/>
                    <a:pt x="172" y="73"/>
                    <a:pt x="172" y="73"/>
                  </a:cubicBezTo>
                  <a:cubicBezTo>
                    <a:pt x="172" y="11"/>
                    <a:pt x="172" y="11"/>
                    <a:pt x="172" y="11"/>
                  </a:cubicBezTo>
                  <a:cubicBezTo>
                    <a:pt x="172" y="11"/>
                    <a:pt x="172" y="11"/>
                    <a:pt x="172" y="11"/>
                  </a:cubicBezTo>
                  <a:cubicBezTo>
                    <a:pt x="172" y="11"/>
                    <a:pt x="169" y="10"/>
                    <a:pt x="162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51"/>
            <p:cNvSpPr>
              <a:spLocks/>
            </p:cNvSpPr>
            <p:nvPr/>
          </p:nvSpPr>
          <p:spPr bwMode="auto">
            <a:xfrm>
              <a:off x="2906633" y="5866505"/>
              <a:ext cx="557213" cy="169445"/>
            </a:xfrm>
            <a:custGeom>
              <a:avLst/>
              <a:gdLst>
                <a:gd name="T0" fmla="*/ 56 w 289"/>
                <a:gd name="T1" fmla="*/ 77 h 88"/>
                <a:gd name="T2" fmla="*/ 147 w 289"/>
                <a:gd name="T3" fmla="*/ 65 h 88"/>
                <a:gd name="T4" fmla="*/ 229 w 289"/>
                <a:gd name="T5" fmla="*/ 74 h 88"/>
                <a:gd name="T6" fmla="*/ 239 w 289"/>
                <a:gd name="T7" fmla="*/ 77 h 88"/>
                <a:gd name="T8" fmla="*/ 239 w 289"/>
                <a:gd name="T9" fmla="*/ 77 h 88"/>
                <a:gd name="T10" fmla="*/ 239 w 289"/>
                <a:gd name="T11" fmla="*/ 86 h 88"/>
                <a:gd name="T12" fmla="*/ 289 w 289"/>
                <a:gd name="T13" fmla="*/ 64 h 88"/>
                <a:gd name="T14" fmla="*/ 145 w 289"/>
                <a:gd name="T15" fmla="*/ 0 h 88"/>
                <a:gd name="T16" fmla="*/ 0 w 289"/>
                <a:gd name="T17" fmla="*/ 64 h 88"/>
                <a:gd name="T18" fmla="*/ 56 w 289"/>
                <a:gd name="T19" fmla="*/ 88 h 88"/>
                <a:gd name="T20" fmla="*/ 56 w 289"/>
                <a:gd name="T21" fmla="*/ 77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9" h="88">
                  <a:moveTo>
                    <a:pt x="56" y="77"/>
                  </a:moveTo>
                  <a:cubicBezTo>
                    <a:pt x="56" y="77"/>
                    <a:pt x="88" y="65"/>
                    <a:pt x="147" y="65"/>
                  </a:cubicBezTo>
                  <a:cubicBezTo>
                    <a:pt x="187" y="65"/>
                    <a:pt x="215" y="70"/>
                    <a:pt x="229" y="74"/>
                  </a:cubicBezTo>
                  <a:cubicBezTo>
                    <a:pt x="236" y="76"/>
                    <a:pt x="239" y="77"/>
                    <a:pt x="239" y="77"/>
                  </a:cubicBezTo>
                  <a:cubicBezTo>
                    <a:pt x="239" y="77"/>
                    <a:pt x="239" y="77"/>
                    <a:pt x="239" y="77"/>
                  </a:cubicBezTo>
                  <a:cubicBezTo>
                    <a:pt x="239" y="86"/>
                    <a:pt x="239" y="86"/>
                    <a:pt x="239" y="86"/>
                  </a:cubicBezTo>
                  <a:cubicBezTo>
                    <a:pt x="289" y="64"/>
                    <a:pt x="289" y="64"/>
                    <a:pt x="289" y="64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56" y="88"/>
                    <a:pt x="56" y="88"/>
                    <a:pt x="56" y="88"/>
                  </a:cubicBezTo>
                  <a:lnTo>
                    <a:pt x="56" y="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52"/>
            <p:cNvSpPr>
              <a:spLocks/>
            </p:cNvSpPr>
            <p:nvPr/>
          </p:nvSpPr>
          <p:spPr bwMode="auto">
            <a:xfrm>
              <a:off x="3382381" y="5958559"/>
              <a:ext cx="32586" cy="169445"/>
            </a:xfrm>
            <a:custGeom>
              <a:avLst/>
              <a:gdLst>
                <a:gd name="T0" fmla="*/ 16 w 17"/>
                <a:gd name="T1" fmla="*/ 82 h 88"/>
                <a:gd name="T2" fmla="*/ 13 w 17"/>
                <a:gd name="T3" fmla="*/ 65 h 88"/>
                <a:gd name="T4" fmla="*/ 11 w 17"/>
                <a:gd name="T5" fmla="*/ 60 h 88"/>
                <a:gd name="T6" fmla="*/ 11 w 17"/>
                <a:gd name="T7" fmla="*/ 57 h 88"/>
                <a:gd name="T8" fmla="*/ 13 w 17"/>
                <a:gd name="T9" fmla="*/ 53 h 88"/>
                <a:gd name="T10" fmla="*/ 10 w 17"/>
                <a:gd name="T11" fmla="*/ 48 h 88"/>
                <a:gd name="T12" fmla="*/ 10 w 17"/>
                <a:gd name="T13" fmla="*/ 2 h 88"/>
                <a:gd name="T14" fmla="*/ 8 w 17"/>
                <a:gd name="T15" fmla="*/ 0 h 88"/>
                <a:gd name="T16" fmla="*/ 7 w 17"/>
                <a:gd name="T17" fmla="*/ 2 h 88"/>
                <a:gd name="T18" fmla="*/ 7 w 17"/>
                <a:gd name="T19" fmla="*/ 48 h 88"/>
                <a:gd name="T20" fmla="*/ 4 w 17"/>
                <a:gd name="T21" fmla="*/ 53 h 88"/>
                <a:gd name="T22" fmla="*/ 6 w 17"/>
                <a:gd name="T23" fmla="*/ 57 h 88"/>
                <a:gd name="T24" fmla="*/ 6 w 17"/>
                <a:gd name="T25" fmla="*/ 60 h 88"/>
                <a:gd name="T26" fmla="*/ 4 w 17"/>
                <a:gd name="T27" fmla="*/ 65 h 88"/>
                <a:gd name="T28" fmla="*/ 0 w 17"/>
                <a:gd name="T29" fmla="*/ 82 h 88"/>
                <a:gd name="T30" fmla="*/ 8 w 17"/>
                <a:gd name="T31" fmla="*/ 88 h 88"/>
                <a:gd name="T32" fmla="*/ 8 w 17"/>
                <a:gd name="T33" fmla="*/ 88 h 88"/>
                <a:gd name="T34" fmla="*/ 8 w 17"/>
                <a:gd name="T35" fmla="*/ 88 h 88"/>
                <a:gd name="T36" fmla="*/ 16 w 17"/>
                <a:gd name="T37" fmla="*/ 82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" h="88">
                  <a:moveTo>
                    <a:pt x="16" y="82"/>
                  </a:moveTo>
                  <a:cubicBezTo>
                    <a:pt x="14" y="80"/>
                    <a:pt x="14" y="76"/>
                    <a:pt x="13" y="65"/>
                  </a:cubicBezTo>
                  <a:cubicBezTo>
                    <a:pt x="13" y="63"/>
                    <a:pt x="12" y="61"/>
                    <a:pt x="11" y="60"/>
                  </a:cubicBezTo>
                  <a:cubicBezTo>
                    <a:pt x="11" y="57"/>
                    <a:pt x="11" y="57"/>
                    <a:pt x="11" y="57"/>
                  </a:cubicBezTo>
                  <a:cubicBezTo>
                    <a:pt x="12" y="56"/>
                    <a:pt x="13" y="54"/>
                    <a:pt x="13" y="53"/>
                  </a:cubicBezTo>
                  <a:cubicBezTo>
                    <a:pt x="13" y="50"/>
                    <a:pt x="11" y="49"/>
                    <a:pt x="10" y="48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9" y="0"/>
                    <a:pt x="8" y="0"/>
                  </a:cubicBezTo>
                  <a:cubicBezTo>
                    <a:pt x="7" y="0"/>
                    <a:pt x="7" y="1"/>
                    <a:pt x="7" y="2"/>
                  </a:cubicBezTo>
                  <a:cubicBezTo>
                    <a:pt x="7" y="48"/>
                    <a:pt x="7" y="48"/>
                    <a:pt x="7" y="48"/>
                  </a:cubicBezTo>
                  <a:cubicBezTo>
                    <a:pt x="5" y="49"/>
                    <a:pt x="4" y="50"/>
                    <a:pt x="4" y="53"/>
                  </a:cubicBezTo>
                  <a:cubicBezTo>
                    <a:pt x="4" y="54"/>
                    <a:pt x="5" y="56"/>
                    <a:pt x="6" y="57"/>
                  </a:cubicBezTo>
                  <a:cubicBezTo>
                    <a:pt x="6" y="60"/>
                    <a:pt x="6" y="60"/>
                    <a:pt x="6" y="60"/>
                  </a:cubicBezTo>
                  <a:cubicBezTo>
                    <a:pt x="5" y="61"/>
                    <a:pt x="4" y="63"/>
                    <a:pt x="4" y="65"/>
                  </a:cubicBezTo>
                  <a:cubicBezTo>
                    <a:pt x="3" y="76"/>
                    <a:pt x="2" y="80"/>
                    <a:pt x="0" y="82"/>
                  </a:cubicBezTo>
                  <a:cubicBezTo>
                    <a:pt x="0" y="85"/>
                    <a:pt x="3" y="88"/>
                    <a:pt x="8" y="88"/>
                  </a:cubicBezTo>
                  <a:cubicBezTo>
                    <a:pt x="8" y="88"/>
                    <a:pt x="8" y="88"/>
                    <a:pt x="8" y="88"/>
                  </a:cubicBezTo>
                  <a:cubicBezTo>
                    <a:pt x="8" y="88"/>
                    <a:pt x="8" y="88"/>
                    <a:pt x="8" y="88"/>
                  </a:cubicBezTo>
                  <a:cubicBezTo>
                    <a:pt x="13" y="88"/>
                    <a:pt x="17" y="85"/>
                    <a:pt x="16" y="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53"/>
            <p:cNvSpPr>
              <a:spLocks noEditPoints="1"/>
            </p:cNvSpPr>
            <p:nvPr/>
          </p:nvSpPr>
          <p:spPr bwMode="auto">
            <a:xfrm>
              <a:off x="4085414" y="3708527"/>
              <a:ext cx="318524" cy="339704"/>
            </a:xfrm>
            <a:custGeom>
              <a:avLst/>
              <a:gdLst>
                <a:gd name="T0" fmla="*/ 145 w 165"/>
                <a:gd name="T1" fmla="*/ 82 h 176"/>
                <a:gd name="T2" fmla="*/ 151 w 165"/>
                <a:gd name="T3" fmla="*/ 82 h 176"/>
                <a:gd name="T4" fmla="*/ 157 w 165"/>
                <a:gd name="T5" fmla="*/ 64 h 176"/>
                <a:gd name="T6" fmla="*/ 137 w 165"/>
                <a:gd name="T7" fmla="*/ 35 h 176"/>
                <a:gd name="T8" fmla="*/ 82 w 165"/>
                <a:gd name="T9" fmla="*/ 0 h 176"/>
                <a:gd name="T10" fmla="*/ 42 w 165"/>
                <a:gd name="T11" fmla="*/ 36 h 176"/>
                <a:gd name="T12" fmla="*/ 31 w 165"/>
                <a:gd name="T13" fmla="*/ 25 h 176"/>
                <a:gd name="T14" fmla="*/ 6 w 165"/>
                <a:gd name="T15" fmla="*/ 44 h 176"/>
                <a:gd name="T16" fmla="*/ 6 w 165"/>
                <a:gd name="T17" fmla="*/ 132 h 176"/>
                <a:gd name="T18" fmla="*/ 28 w 165"/>
                <a:gd name="T19" fmla="*/ 141 h 176"/>
                <a:gd name="T20" fmla="*/ 57 w 165"/>
                <a:gd name="T21" fmla="*/ 147 h 176"/>
                <a:gd name="T22" fmla="*/ 66 w 165"/>
                <a:gd name="T23" fmla="*/ 166 h 176"/>
                <a:gd name="T24" fmla="*/ 82 w 165"/>
                <a:gd name="T25" fmla="*/ 176 h 176"/>
                <a:gd name="T26" fmla="*/ 137 w 165"/>
                <a:gd name="T27" fmla="*/ 141 h 176"/>
                <a:gd name="T28" fmla="*/ 139 w 165"/>
                <a:gd name="T29" fmla="*/ 88 h 176"/>
                <a:gd name="T30" fmla="*/ 11 w 165"/>
                <a:gd name="T31" fmla="*/ 130 h 176"/>
                <a:gd name="T32" fmla="*/ 50 w 165"/>
                <a:gd name="T33" fmla="*/ 107 h 176"/>
                <a:gd name="T34" fmla="*/ 28 w 165"/>
                <a:gd name="T35" fmla="*/ 136 h 176"/>
                <a:gd name="T36" fmla="*/ 34 w 165"/>
                <a:gd name="T37" fmla="*/ 88 h 176"/>
                <a:gd name="T38" fmla="*/ 49 w 165"/>
                <a:gd name="T39" fmla="*/ 88 h 176"/>
                <a:gd name="T40" fmla="*/ 50 w 165"/>
                <a:gd name="T41" fmla="*/ 69 h 176"/>
                <a:gd name="T42" fmla="*/ 11 w 165"/>
                <a:gd name="T43" fmla="*/ 47 h 176"/>
                <a:gd name="T44" fmla="*/ 31 w 165"/>
                <a:gd name="T45" fmla="*/ 47 h 176"/>
                <a:gd name="T46" fmla="*/ 53 w 165"/>
                <a:gd name="T47" fmla="*/ 45 h 176"/>
                <a:gd name="T48" fmla="*/ 109 w 165"/>
                <a:gd name="T49" fmla="*/ 65 h 176"/>
                <a:gd name="T50" fmla="*/ 89 w 165"/>
                <a:gd name="T51" fmla="*/ 53 h 176"/>
                <a:gd name="T52" fmla="*/ 109 w 165"/>
                <a:gd name="T53" fmla="*/ 65 h 176"/>
                <a:gd name="T54" fmla="*/ 105 w 165"/>
                <a:gd name="T55" fmla="*/ 41 h 176"/>
                <a:gd name="T56" fmla="*/ 60 w 165"/>
                <a:gd name="T57" fmla="*/ 41 h 176"/>
                <a:gd name="T58" fmla="*/ 58 w 165"/>
                <a:gd name="T59" fmla="*/ 46 h 176"/>
                <a:gd name="T60" fmla="*/ 66 w 165"/>
                <a:gd name="T61" fmla="*/ 59 h 176"/>
                <a:gd name="T62" fmla="*/ 58 w 165"/>
                <a:gd name="T63" fmla="*/ 46 h 176"/>
                <a:gd name="T64" fmla="*/ 66 w 165"/>
                <a:gd name="T65" fmla="*/ 117 h 176"/>
                <a:gd name="T66" fmla="*/ 58 w 165"/>
                <a:gd name="T67" fmla="*/ 130 h 176"/>
                <a:gd name="T68" fmla="*/ 82 w 165"/>
                <a:gd name="T69" fmla="*/ 171 h 176"/>
                <a:gd name="T70" fmla="*/ 77 w 165"/>
                <a:gd name="T71" fmla="*/ 155 h 176"/>
                <a:gd name="T72" fmla="*/ 62 w 165"/>
                <a:gd name="T73" fmla="*/ 144 h 176"/>
                <a:gd name="T74" fmla="*/ 82 w 165"/>
                <a:gd name="T75" fmla="*/ 126 h 176"/>
                <a:gd name="T76" fmla="*/ 82 w 165"/>
                <a:gd name="T77" fmla="*/ 171 h 176"/>
                <a:gd name="T78" fmla="*/ 89 w 165"/>
                <a:gd name="T79" fmla="*/ 123 h 176"/>
                <a:gd name="T80" fmla="*/ 109 w 165"/>
                <a:gd name="T81" fmla="*/ 111 h 176"/>
                <a:gd name="T82" fmla="*/ 110 w 165"/>
                <a:gd name="T83" fmla="*/ 104 h 176"/>
                <a:gd name="T84" fmla="*/ 82 w 165"/>
                <a:gd name="T85" fmla="*/ 120 h 176"/>
                <a:gd name="T86" fmla="*/ 55 w 165"/>
                <a:gd name="T87" fmla="*/ 104 h 176"/>
                <a:gd name="T88" fmla="*/ 55 w 165"/>
                <a:gd name="T89" fmla="*/ 72 h 176"/>
                <a:gd name="T90" fmla="*/ 82 w 165"/>
                <a:gd name="T91" fmla="*/ 56 h 176"/>
                <a:gd name="T92" fmla="*/ 110 w 165"/>
                <a:gd name="T93" fmla="*/ 72 h 176"/>
                <a:gd name="T94" fmla="*/ 110 w 165"/>
                <a:gd name="T95" fmla="*/ 104 h 176"/>
                <a:gd name="T96" fmla="*/ 154 w 165"/>
                <a:gd name="T97" fmla="*/ 47 h 176"/>
                <a:gd name="T98" fmla="*/ 149 w 165"/>
                <a:gd name="T99" fmla="*/ 61 h 176"/>
                <a:gd name="T100" fmla="*/ 139 w 165"/>
                <a:gd name="T101" fmla="*/ 76 h 176"/>
                <a:gd name="T102" fmla="*/ 139 w 165"/>
                <a:gd name="T103" fmla="*/ 77 h 176"/>
                <a:gd name="T104" fmla="*/ 135 w 165"/>
                <a:gd name="T105" fmla="*/ 84 h 176"/>
                <a:gd name="T106" fmla="*/ 112 w 165"/>
                <a:gd name="T107" fmla="*/ 45 h 176"/>
                <a:gd name="T108" fmla="*/ 116 w 165"/>
                <a:gd name="T109" fmla="*/ 76 h 176"/>
                <a:gd name="T110" fmla="*/ 116 w 165"/>
                <a:gd name="T111" fmla="*/ 100 h 176"/>
                <a:gd name="T112" fmla="*/ 116 w 165"/>
                <a:gd name="T113" fmla="*/ 76 h 176"/>
                <a:gd name="T114" fmla="*/ 137 w 165"/>
                <a:gd name="T115" fmla="*/ 136 h 176"/>
                <a:gd name="T116" fmla="*/ 115 w 165"/>
                <a:gd name="T117" fmla="*/ 107 h 176"/>
                <a:gd name="T118" fmla="*/ 154 w 165"/>
                <a:gd name="T119" fmla="*/ 13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65" h="176">
                  <a:moveTo>
                    <a:pt x="139" y="88"/>
                  </a:moveTo>
                  <a:cubicBezTo>
                    <a:pt x="141" y="86"/>
                    <a:pt x="143" y="84"/>
                    <a:pt x="145" y="82"/>
                  </a:cubicBezTo>
                  <a:cubicBezTo>
                    <a:pt x="146" y="82"/>
                    <a:pt x="147" y="83"/>
                    <a:pt x="149" y="83"/>
                  </a:cubicBezTo>
                  <a:cubicBezTo>
                    <a:pt x="149" y="83"/>
                    <a:pt x="150" y="83"/>
                    <a:pt x="151" y="82"/>
                  </a:cubicBezTo>
                  <a:cubicBezTo>
                    <a:pt x="156" y="82"/>
                    <a:pt x="160" y="77"/>
                    <a:pt x="160" y="72"/>
                  </a:cubicBezTo>
                  <a:cubicBezTo>
                    <a:pt x="160" y="69"/>
                    <a:pt x="159" y="66"/>
                    <a:pt x="157" y="64"/>
                  </a:cubicBezTo>
                  <a:cubicBezTo>
                    <a:pt x="161" y="56"/>
                    <a:pt x="162" y="49"/>
                    <a:pt x="159" y="44"/>
                  </a:cubicBezTo>
                  <a:cubicBezTo>
                    <a:pt x="156" y="38"/>
                    <a:pt x="148" y="35"/>
                    <a:pt x="137" y="35"/>
                  </a:cubicBezTo>
                  <a:cubicBezTo>
                    <a:pt x="130" y="35"/>
                    <a:pt x="120" y="37"/>
                    <a:pt x="111" y="39"/>
                  </a:cubicBezTo>
                  <a:cubicBezTo>
                    <a:pt x="105" y="15"/>
                    <a:pt x="94" y="0"/>
                    <a:pt x="82" y="0"/>
                  </a:cubicBezTo>
                  <a:cubicBezTo>
                    <a:pt x="71" y="0"/>
                    <a:pt x="60" y="15"/>
                    <a:pt x="54" y="39"/>
                  </a:cubicBezTo>
                  <a:cubicBezTo>
                    <a:pt x="50" y="38"/>
                    <a:pt x="46" y="37"/>
                    <a:pt x="42" y="36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2" y="30"/>
                    <a:pt x="37" y="25"/>
                    <a:pt x="31" y="25"/>
                  </a:cubicBezTo>
                  <a:cubicBezTo>
                    <a:pt x="25" y="25"/>
                    <a:pt x="20" y="30"/>
                    <a:pt x="20" y="36"/>
                  </a:cubicBezTo>
                  <a:cubicBezTo>
                    <a:pt x="13" y="37"/>
                    <a:pt x="8" y="40"/>
                    <a:pt x="6" y="44"/>
                  </a:cubicBezTo>
                  <a:cubicBezTo>
                    <a:pt x="0" y="54"/>
                    <a:pt x="8" y="71"/>
                    <a:pt x="26" y="88"/>
                  </a:cubicBezTo>
                  <a:cubicBezTo>
                    <a:pt x="8" y="105"/>
                    <a:pt x="0" y="122"/>
                    <a:pt x="6" y="132"/>
                  </a:cubicBezTo>
                  <a:cubicBezTo>
                    <a:pt x="9" y="138"/>
                    <a:pt x="17" y="141"/>
                    <a:pt x="28" y="141"/>
                  </a:cubicBezTo>
                  <a:cubicBezTo>
                    <a:pt x="28" y="141"/>
                    <a:pt x="28" y="141"/>
                    <a:pt x="28" y="141"/>
                  </a:cubicBezTo>
                  <a:cubicBezTo>
                    <a:pt x="35" y="141"/>
                    <a:pt x="44" y="140"/>
                    <a:pt x="54" y="137"/>
                  </a:cubicBezTo>
                  <a:cubicBezTo>
                    <a:pt x="55" y="141"/>
                    <a:pt x="56" y="144"/>
                    <a:pt x="57" y="147"/>
                  </a:cubicBezTo>
                  <a:cubicBezTo>
                    <a:pt x="56" y="149"/>
                    <a:pt x="54" y="152"/>
                    <a:pt x="54" y="155"/>
                  </a:cubicBezTo>
                  <a:cubicBezTo>
                    <a:pt x="54" y="161"/>
                    <a:pt x="59" y="166"/>
                    <a:pt x="66" y="166"/>
                  </a:cubicBezTo>
                  <a:cubicBezTo>
                    <a:pt x="66" y="166"/>
                    <a:pt x="66" y="166"/>
                    <a:pt x="66" y="166"/>
                  </a:cubicBezTo>
                  <a:cubicBezTo>
                    <a:pt x="71" y="173"/>
                    <a:pt x="76" y="176"/>
                    <a:pt x="82" y="176"/>
                  </a:cubicBezTo>
                  <a:cubicBezTo>
                    <a:pt x="94" y="176"/>
                    <a:pt x="105" y="161"/>
                    <a:pt x="111" y="137"/>
                  </a:cubicBezTo>
                  <a:cubicBezTo>
                    <a:pt x="120" y="140"/>
                    <a:pt x="130" y="141"/>
                    <a:pt x="137" y="141"/>
                  </a:cubicBezTo>
                  <a:cubicBezTo>
                    <a:pt x="148" y="141"/>
                    <a:pt x="156" y="138"/>
                    <a:pt x="159" y="132"/>
                  </a:cubicBezTo>
                  <a:cubicBezTo>
                    <a:pt x="165" y="122"/>
                    <a:pt x="157" y="105"/>
                    <a:pt x="139" y="88"/>
                  </a:cubicBezTo>
                  <a:close/>
                  <a:moveTo>
                    <a:pt x="28" y="136"/>
                  </a:moveTo>
                  <a:cubicBezTo>
                    <a:pt x="22" y="136"/>
                    <a:pt x="14" y="135"/>
                    <a:pt x="11" y="130"/>
                  </a:cubicBezTo>
                  <a:cubicBezTo>
                    <a:pt x="6" y="122"/>
                    <a:pt x="14" y="108"/>
                    <a:pt x="30" y="92"/>
                  </a:cubicBezTo>
                  <a:cubicBezTo>
                    <a:pt x="36" y="97"/>
                    <a:pt x="42" y="102"/>
                    <a:pt x="50" y="107"/>
                  </a:cubicBezTo>
                  <a:cubicBezTo>
                    <a:pt x="50" y="116"/>
                    <a:pt x="51" y="124"/>
                    <a:pt x="53" y="132"/>
                  </a:cubicBezTo>
                  <a:cubicBezTo>
                    <a:pt x="44" y="134"/>
                    <a:pt x="35" y="136"/>
                    <a:pt x="28" y="136"/>
                  </a:cubicBezTo>
                  <a:close/>
                  <a:moveTo>
                    <a:pt x="49" y="100"/>
                  </a:moveTo>
                  <a:cubicBezTo>
                    <a:pt x="44" y="96"/>
                    <a:pt x="39" y="92"/>
                    <a:pt x="34" y="88"/>
                  </a:cubicBezTo>
                  <a:cubicBezTo>
                    <a:pt x="39" y="84"/>
                    <a:pt x="44" y="80"/>
                    <a:pt x="49" y="76"/>
                  </a:cubicBezTo>
                  <a:cubicBezTo>
                    <a:pt x="49" y="80"/>
                    <a:pt x="49" y="84"/>
                    <a:pt x="49" y="88"/>
                  </a:cubicBezTo>
                  <a:cubicBezTo>
                    <a:pt x="49" y="92"/>
                    <a:pt x="49" y="96"/>
                    <a:pt x="49" y="100"/>
                  </a:cubicBezTo>
                  <a:close/>
                  <a:moveTo>
                    <a:pt x="50" y="69"/>
                  </a:moveTo>
                  <a:cubicBezTo>
                    <a:pt x="42" y="74"/>
                    <a:pt x="36" y="79"/>
                    <a:pt x="30" y="84"/>
                  </a:cubicBezTo>
                  <a:cubicBezTo>
                    <a:pt x="14" y="69"/>
                    <a:pt x="6" y="54"/>
                    <a:pt x="11" y="47"/>
                  </a:cubicBezTo>
                  <a:cubicBezTo>
                    <a:pt x="13" y="43"/>
                    <a:pt x="17" y="42"/>
                    <a:pt x="21" y="41"/>
                  </a:cubicBezTo>
                  <a:cubicBezTo>
                    <a:pt x="23" y="45"/>
                    <a:pt x="26" y="47"/>
                    <a:pt x="31" y="47"/>
                  </a:cubicBezTo>
                  <a:cubicBezTo>
                    <a:pt x="35" y="47"/>
                    <a:pt x="39" y="45"/>
                    <a:pt x="40" y="42"/>
                  </a:cubicBezTo>
                  <a:cubicBezTo>
                    <a:pt x="44" y="42"/>
                    <a:pt x="49" y="43"/>
                    <a:pt x="53" y="45"/>
                  </a:cubicBezTo>
                  <a:cubicBezTo>
                    <a:pt x="51" y="52"/>
                    <a:pt x="50" y="60"/>
                    <a:pt x="50" y="69"/>
                  </a:cubicBezTo>
                  <a:close/>
                  <a:moveTo>
                    <a:pt x="109" y="65"/>
                  </a:moveTo>
                  <a:cubicBezTo>
                    <a:pt x="106" y="63"/>
                    <a:pt x="103" y="61"/>
                    <a:pt x="99" y="59"/>
                  </a:cubicBezTo>
                  <a:cubicBezTo>
                    <a:pt x="96" y="57"/>
                    <a:pt x="92" y="55"/>
                    <a:pt x="89" y="53"/>
                  </a:cubicBezTo>
                  <a:cubicBezTo>
                    <a:pt x="95" y="51"/>
                    <a:pt x="101" y="48"/>
                    <a:pt x="107" y="46"/>
                  </a:cubicBezTo>
                  <a:cubicBezTo>
                    <a:pt x="108" y="52"/>
                    <a:pt x="109" y="59"/>
                    <a:pt x="109" y="65"/>
                  </a:cubicBezTo>
                  <a:close/>
                  <a:moveTo>
                    <a:pt x="82" y="5"/>
                  </a:moveTo>
                  <a:cubicBezTo>
                    <a:pt x="91" y="5"/>
                    <a:pt x="100" y="19"/>
                    <a:pt x="105" y="41"/>
                  </a:cubicBezTo>
                  <a:cubicBezTo>
                    <a:pt x="98" y="43"/>
                    <a:pt x="90" y="47"/>
                    <a:pt x="82" y="50"/>
                  </a:cubicBezTo>
                  <a:cubicBezTo>
                    <a:pt x="75" y="47"/>
                    <a:pt x="67" y="43"/>
                    <a:pt x="60" y="41"/>
                  </a:cubicBezTo>
                  <a:cubicBezTo>
                    <a:pt x="65" y="19"/>
                    <a:pt x="74" y="5"/>
                    <a:pt x="82" y="5"/>
                  </a:cubicBezTo>
                  <a:close/>
                  <a:moveTo>
                    <a:pt x="58" y="46"/>
                  </a:moveTo>
                  <a:cubicBezTo>
                    <a:pt x="64" y="48"/>
                    <a:pt x="70" y="51"/>
                    <a:pt x="76" y="53"/>
                  </a:cubicBezTo>
                  <a:cubicBezTo>
                    <a:pt x="73" y="55"/>
                    <a:pt x="69" y="57"/>
                    <a:pt x="66" y="59"/>
                  </a:cubicBezTo>
                  <a:cubicBezTo>
                    <a:pt x="62" y="61"/>
                    <a:pt x="59" y="63"/>
                    <a:pt x="56" y="65"/>
                  </a:cubicBezTo>
                  <a:cubicBezTo>
                    <a:pt x="56" y="59"/>
                    <a:pt x="57" y="52"/>
                    <a:pt x="58" y="46"/>
                  </a:cubicBezTo>
                  <a:close/>
                  <a:moveTo>
                    <a:pt x="56" y="111"/>
                  </a:moveTo>
                  <a:cubicBezTo>
                    <a:pt x="59" y="113"/>
                    <a:pt x="62" y="115"/>
                    <a:pt x="66" y="117"/>
                  </a:cubicBezTo>
                  <a:cubicBezTo>
                    <a:pt x="69" y="119"/>
                    <a:pt x="73" y="121"/>
                    <a:pt x="76" y="123"/>
                  </a:cubicBezTo>
                  <a:cubicBezTo>
                    <a:pt x="70" y="126"/>
                    <a:pt x="64" y="128"/>
                    <a:pt x="58" y="130"/>
                  </a:cubicBezTo>
                  <a:cubicBezTo>
                    <a:pt x="57" y="124"/>
                    <a:pt x="56" y="118"/>
                    <a:pt x="56" y="111"/>
                  </a:cubicBezTo>
                  <a:close/>
                  <a:moveTo>
                    <a:pt x="82" y="171"/>
                  </a:moveTo>
                  <a:cubicBezTo>
                    <a:pt x="79" y="171"/>
                    <a:pt x="75" y="168"/>
                    <a:pt x="72" y="164"/>
                  </a:cubicBezTo>
                  <a:cubicBezTo>
                    <a:pt x="75" y="162"/>
                    <a:pt x="77" y="159"/>
                    <a:pt x="77" y="155"/>
                  </a:cubicBezTo>
                  <a:cubicBezTo>
                    <a:pt x="77" y="149"/>
                    <a:pt x="72" y="144"/>
                    <a:pt x="66" y="144"/>
                  </a:cubicBezTo>
                  <a:cubicBezTo>
                    <a:pt x="64" y="144"/>
                    <a:pt x="63" y="144"/>
                    <a:pt x="62" y="144"/>
                  </a:cubicBezTo>
                  <a:cubicBezTo>
                    <a:pt x="61" y="141"/>
                    <a:pt x="60" y="138"/>
                    <a:pt x="60" y="135"/>
                  </a:cubicBezTo>
                  <a:cubicBezTo>
                    <a:pt x="67" y="133"/>
                    <a:pt x="75" y="130"/>
                    <a:pt x="82" y="126"/>
                  </a:cubicBezTo>
                  <a:cubicBezTo>
                    <a:pt x="90" y="130"/>
                    <a:pt x="98" y="133"/>
                    <a:pt x="105" y="135"/>
                  </a:cubicBezTo>
                  <a:cubicBezTo>
                    <a:pt x="100" y="158"/>
                    <a:pt x="91" y="171"/>
                    <a:pt x="82" y="171"/>
                  </a:cubicBezTo>
                  <a:close/>
                  <a:moveTo>
                    <a:pt x="107" y="130"/>
                  </a:moveTo>
                  <a:cubicBezTo>
                    <a:pt x="101" y="128"/>
                    <a:pt x="95" y="126"/>
                    <a:pt x="89" y="123"/>
                  </a:cubicBezTo>
                  <a:cubicBezTo>
                    <a:pt x="92" y="121"/>
                    <a:pt x="96" y="119"/>
                    <a:pt x="99" y="117"/>
                  </a:cubicBezTo>
                  <a:cubicBezTo>
                    <a:pt x="103" y="115"/>
                    <a:pt x="106" y="113"/>
                    <a:pt x="109" y="111"/>
                  </a:cubicBezTo>
                  <a:cubicBezTo>
                    <a:pt x="109" y="118"/>
                    <a:pt x="108" y="124"/>
                    <a:pt x="107" y="130"/>
                  </a:cubicBezTo>
                  <a:close/>
                  <a:moveTo>
                    <a:pt x="110" y="104"/>
                  </a:moveTo>
                  <a:cubicBezTo>
                    <a:pt x="106" y="107"/>
                    <a:pt x="101" y="110"/>
                    <a:pt x="96" y="112"/>
                  </a:cubicBezTo>
                  <a:cubicBezTo>
                    <a:pt x="92" y="115"/>
                    <a:pt x="87" y="118"/>
                    <a:pt x="82" y="120"/>
                  </a:cubicBezTo>
                  <a:cubicBezTo>
                    <a:pt x="78" y="118"/>
                    <a:pt x="73" y="115"/>
                    <a:pt x="68" y="112"/>
                  </a:cubicBezTo>
                  <a:cubicBezTo>
                    <a:pt x="64" y="110"/>
                    <a:pt x="59" y="107"/>
                    <a:pt x="55" y="104"/>
                  </a:cubicBezTo>
                  <a:cubicBezTo>
                    <a:pt x="55" y="99"/>
                    <a:pt x="54" y="94"/>
                    <a:pt x="54" y="88"/>
                  </a:cubicBezTo>
                  <a:cubicBezTo>
                    <a:pt x="54" y="83"/>
                    <a:pt x="55" y="77"/>
                    <a:pt x="55" y="72"/>
                  </a:cubicBezTo>
                  <a:cubicBezTo>
                    <a:pt x="59" y="69"/>
                    <a:pt x="64" y="67"/>
                    <a:pt x="68" y="64"/>
                  </a:cubicBezTo>
                  <a:cubicBezTo>
                    <a:pt x="73" y="61"/>
                    <a:pt x="78" y="59"/>
                    <a:pt x="82" y="56"/>
                  </a:cubicBezTo>
                  <a:cubicBezTo>
                    <a:pt x="87" y="59"/>
                    <a:pt x="92" y="61"/>
                    <a:pt x="96" y="64"/>
                  </a:cubicBezTo>
                  <a:cubicBezTo>
                    <a:pt x="101" y="67"/>
                    <a:pt x="106" y="69"/>
                    <a:pt x="110" y="72"/>
                  </a:cubicBezTo>
                  <a:cubicBezTo>
                    <a:pt x="110" y="77"/>
                    <a:pt x="110" y="83"/>
                    <a:pt x="110" y="88"/>
                  </a:cubicBezTo>
                  <a:cubicBezTo>
                    <a:pt x="110" y="94"/>
                    <a:pt x="110" y="99"/>
                    <a:pt x="110" y="104"/>
                  </a:cubicBezTo>
                  <a:close/>
                  <a:moveTo>
                    <a:pt x="137" y="40"/>
                  </a:moveTo>
                  <a:cubicBezTo>
                    <a:pt x="143" y="40"/>
                    <a:pt x="151" y="42"/>
                    <a:pt x="154" y="47"/>
                  </a:cubicBezTo>
                  <a:cubicBezTo>
                    <a:pt x="156" y="50"/>
                    <a:pt x="156" y="55"/>
                    <a:pt x="153" y="61"/>
                  </a:cubicBezTo>
                  <a:cubicBezTo>
                    <a:pt x="152" y="61"/>
                    <a:pt x="150" y="61"/>
                    <a:pt x="149" y="61"/>
                  </a:cubicBezTo>
                  <a:cubicBezTo>
                    <a:pt x="143" y="61"/>
                    <a:pt x="138" y="65"/>
                    <a:pt x="138" y="72"/>
                  </a:cubicBezTo>
                  <a:cubicBezTo>
                    <a:pt x="138" y="73"/>
                    <a:pt x="138" y="74"/>
                    <a:pt x="139" y="76"/>
                  </a:cubicBezTo>
                  <a:cubicBezTo>
                    <a:pt x="139" y="76"/>
                    <a:pt x="139" y="76"/>
                    <a:pt x="139" y="76"/>
                  </a:cubicBezTo>
                  <a:cubicBezTo>
                    <a:pt x="139" y="76"/>
                    <a:pt x="139" y="77"/>
                    <a:pt x="139" y="77"/>
                  </a:cubicBezTo>
                  <a:cubicBezTo>
                    <a:pt x="139" y="78"/>
                    <a:pt x="140" y="78"/>
                    <a:pt x="140" y="79"/>
                  </a:cubicBezTo>
                  <a:cubicBezTo>
                    <a:pt x="139" y="81"/>
                    <a:pt x="137" y="83"/>
                    <a:pt x="135" y="84"/>
                  </a:cubicBezTo>
                  <a:cubicBezTo>
                    <a:pt x="129" y="79"/>
                    <a:pt x="122" y="74"/>
                    <a:pt x="115" y="69"/>
                  </a:cubicBezTo>
                  <a:cubicBezTo>
                    <a:pt x="115" y="60"/>
                    <a:pt x="113" y="52"/>
                    <a:pt x="112" y="45"/>
                  </a:cubicBezTo>
                  <a:cubicBezTo>
                    <a:pt x="121" y="42"/>
                    <a:pt x="130" y="40"/>
                    <a:pt x="137" y="40"/>
                  </a:cubicBezTo>
                  <a:close/>
                  <a:moveTo>
                    <a:pt x="116" y="76"/>
                  </a:moveTo>
                  <a:cubicBezTo>
                    <a:pt x="121" y="80"/>
                    <a:pt x="126" y="84"/>
                    <a:pt x="131" y="88"/>
                  </a:cubicBezTo>
                  <a:cubicBezTo>
                    <a:pt x="126" y="92"/>
                    <a:pt x="121" y="96"/>
                    <a:pt x="116" y="100"/>
                  </a:cubicBezTo>
                  <a:cubicBezTo>
                    <a:pt x="116" y="96"/>
                    <a:pt x="116" y="92"/>
                    <a:pt x="116" y="88"/>
                  </a:cubicBezTo>
                  <a:cubicBezTo>
                    <a:pt x="116" y="84"/>
                    <a:pt x="116" y="80"/>
                    <a:pt x="116" y="76"/>
                  </a:cubicBezTo>
                  <a:close/>
                  <a:moveTo>
                    <a:pt x="154" y="130"/>
                  </a:moveTo>
                  <a:cubicBezTo>
                    <a:pt x="151" y="135"/>
                    <a:pt x="143" y="136"/>
                    <a:pt x="137" y="136"/>
                  </a:cubicBezTo>
                  <a:cubicBezTo>
                    <a:pt x="130" y="136"/>
                    <a:pt x="121" y="134"/>
                    <a:pt x="112" y="132"/>
                  </a:cubicBezTo>
                  <a:cubicBezTo>
                    <a:pt x="113" y="124"/>
                    <a:pt x="115" y="116"/>
                    <a:pt x="115" y="107"/>
                  </a:cubicBezTo>
                  <a:cubicBezTo>
                    <a:pt x="122" y="102"/>
                    <a:pt x="129" y="97"/>
                    <a:pt x="135" y="92"/>
                  </a:cubicBezTo>
                  <a:cubicBezTo>
                    <a:pt x="151" y="108"/>
                    <a:pt x="158" y="122"/>
                    <a:pt x="154" y="1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Oval 54"/>
            <p:cNvSpPr>
              <a:spLocks noChangeArrowheads="1"/>
            </p:cNvSpPr>
            <p:nvPr/>
          </p:nvSpPr>
          <p:spPr bwMode="auto">
            <a:xfrm>
              <a:off x="4213313" y="3845386"/>
              <a:ext cx="63542" cy="6598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55"/>
            <p:cNvSpPr>
              <a:spLocks noEditPoints="1"/>
            </p:cNvSpPr>
            <p:nvPr/>
          </p:nvSpPr>
          <p:spPr bwMode="auto">
            <a:xfrm>
              <a:off x="4783560" y="4968773"/>
              <a:ext cx="313636" cy="219138"/>
            </a:xfrm>
            <a:custGeom>
              <a:avLst/>
              <a:gdLst>
                <a:gd name="T0" fmla="*/ 160 w 163"/>
                <a:gd name="T1" fmla="*/ 0 h 114"/>
                <a:gd name="T2" fmla="*/ 3 w 163"/>
                <a:gd name="T3" fmla="*/ 0 h 114"/>
                <a:gd name="T4" fmla="*/ 0 w 163"/>
                <a:gd name="T5" fmla="*/ 3 h 114"/>
                <a:gd name="T6" fmla="*/ 0 w 163"/>
                <a:gd name="T7" fmla="*/ 111 h 114"/>
                <a:gd name="T8" fmla="*/ 3 w 163"/>
                <a:gd name="T9" fmla="*/ 114 h 114"/>
                <a:gd name="T10" fmla="*/ 160 w 163"/>
                <a:gd name="T11" fmla="*/ 114 h 114"/>
                <a:gd name="T12" fmla="*/ 163 w 163"/>
                <a:gd name="T13" fmla="*/ 111 h 114"/>
                <a:gd name="T14" fmla="*/ 163 w 163"/>
                <a:gd name="T15" fmla="*/ 3 h 114"/>
                <a:gd name="T16" fmla="*/ 160 w 163"/>
                <a:gd name="T17" fmla="*/ 0 h 114"/>
                <a:gd name="T18" fmla="*/ 153 w 163"/>
                <a:gd name="T19" fmla="*/ 104 h 114"/>
                <a:gd name="T20" fmla="*/ 91 w 163"/>
                <a:gd name="T21" fmla="*/ 104 h 114"/>
                <a:gd name="T22" fmla="*/ 82 w 163"/>
                <a:gd name="T23" fmla="*/ 110 h 114"/>
                <a:gd name="T24" fmla="*/ 82 w 163"/>
                <a:gd name="T25" fmla="*/ 110 h 114"/>
                <a:gd name="T26" fmla="*/ 82 w 163"/>
                <a:gd name="T27" fmla="*/ 110 h 114"/>
                <a:gd name="T28" fmla="*/ 82 w 163"/>
                <a:gd name="T29" fmla="*/ 110 h 114"/>
                <a:gd name="T30" fmla="*/ 82 w 163"/>
                <a:gd name="T31" fmla="*/ 110 h 114"/>
                <a:gd name="T32" fmla="*/ 73 w 163"/>
                <a:gd name="T33" fmla="*/ 104 h 114"/>
                <a:gd name="T34" fmla="*/ 10 w 163"/>
                <a:gd name="T35" fmla="*/ 104 h 114"/>
                <a:gd name="T36" fmla="*/ 10 w 163"/>
                <a:gd name="T37" fmla="*/ 9 h 114"/>
                <a:gd name="T38" fmla="*/ 73 w 163"/>
                <a:gd name="T39" fmla="*/ 9 h 114"/>
                <a:gd name="T40" fmla="*/ 82 w 163"/>
                <a:gd name="T41" fmla="*/ 17 h 114"/>
                <a:gd name="T42" fmla="*/ 82 w 163"/>
                <a:gd name="T43" fmla="*/ 17 h 114"/>
                <a:gd name="T44" fmla="*/ 91 w 163"/>
                <a:gd name="T45" fmla="*/ 9 h 114"/>
                <a:gd name="T46" fmla="*/ 153 w 163"/>
                <a:gd name="T47" fmla="*/ 9 h 114"/>
                <a:gd name="T48" fmla="*/ 153 w 163"/>
                <a:gd name="T49" fmla="*/ 10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63" h="114">
                  <a:moveTo>
                    <a:pt x="160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3"/>
                    <a:pt x="2" y="114"/>
                    <a:pt x="3" y="114"/>
                  </a:cubicBezTo>
                  <a:cubicBezTo>
                    <a:pt x="160" y="114"/>
                    <a:pt x="160" y="114"/>
                    <a:pt x="160" y="114"/>
                  </a:cubicBezTo>
                  <a:cubicBezTo>
                    <a:pt x="162" y="114"/>
                    <a:pt x="163" y="113"/>
                    <a:pt x="163" y="111"/>
                  </a:cubicBezTo>
                  <a:cubicBezTo>
                    <a:pt x="163" y="3"/>
                    <a:pt x="163" y="3"/>
                    <a:pt x="163" y="3"/>
                  </a:cubicBezTo>
                  <a:cubicBezTo>
                    <a:pt x="163" y="1"/>
                    <a:pt x="162" y="0"/>
                    <a:pt x="160" y="0"/>
                  </a:cubicBezTo>
                  <a:close/>
                  <a:moveTo>
                    <a:pt x="153" y="104"/>
                  </a:moveTo>
                  <a:cubicBezTo>
                    <a:pt x="91" y="104"/>
                    <a:pt x="91" y="104"/>
                    <a:pt x="91" y="104"/>
                  </a:cubicBezTo>
                  <a:cubicBezTo>
                    <a:pt x="87" y="104"/>
                    <a:pt x="83" y="107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0" y="107"/>
                    <a:pt x="76" y="104"/>
                    <a:pt x="73" y="104"/>
                  </a:cubicBezTo>
                  <a:cubicBezTo>
                    <a:pt x="10" y="104"/>
                    <a:pt x="10" y="104"/>
                    <a:pt x="10" y="104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73" y="9"/>
                    <a:pt x="73" y="9"/>
                    <a:pt x="73" y="9"/>
                  </a:cubicBezTo>
                  <a:cubicBezTo>
                    <a:pt x="77" y="9"/>
                    <a:pt x="81" y="12"/>
                    <a:pt x="82" y="17"/>
                  </a:cubicBezTo>
                  <a:cubicBezTo>
                    <a:pt x="82" y="17"/>
                    <a:pt x="82" y="17"/>
                    <a:pt x="82" y="17"/>
                  </a:cubicBezTo>
                  <a:cubicBezTo>
                    <a:pt x="82" y="12"/>
                    <a:pt x="86" y="9"/>
                    <a:pt x="91" y="9"/>
                  </a:cubicBezTo>
                  <a:cubicBezTo>
                    <a:pt x="153" y="9"/>
                    <a:pt x="153" y="9"/>
                    <a:pt x="153" y="9"/>
                  </a:cubicBezTo>
                  <a:lnTo>
                    <a:pt x="153" y="1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Rectangle 56"/>
            <p:cNvSpPr>
              <a:spLocks noChangeArrowheads="1"/>
            </p:cNvSpPr>
            <p:nvPr/>
          </p:nvSpPr>
          <p:spPr bwMode="auto">
            <a:xfrm>
              <a:off x="4958707" y="5011134"/>
              <a:ext cx="105903" cy="73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Rectangle 57"/>
            <p:cNvSpPr>
              <a:spLocks noChangeArrowheads="1"/>
            </p:cNvSpPr>
            <p:nvPr/>
          </p:nvSpPr>
          <p:spPr bwMode="auto">
            <a:xfrm>
              <a:off x="4958707" y="5036388"/>
              <a:ext cx="105903" cy="570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Rectangle 58"/>
            <p:cNvSpPr>
              <a:spLocks noChangeArrowheads="1"/>
            </p:cNvSpPr>
            <p:nvPr/>
          </p:nvSpPr>
          <p:spPr bwMode="auto">
            <a:xfrm>
              <a:off x="4958707" y="5060827"/>
              <a:ext cx="105903" cy="570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Rectangle 59"/>
            <p:cNvSpPr>
              <a:spLocks noChangeArrowheads="1"/>
            </p:cNvSpPr>
            <p:nvPr/>
          </p:nvSpPr>
          <p:spPr bwMode="auto">
            <a:xfrm>
              <a:off x="4958707" y="5086081"/>
              <a:ext cx="105903" cy="570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Rectangle 60"/>
            <p:cNvSpPr>
              <a:spLocks noChangeArrowheads="1"/>
            </p:cNvSpPr>
            <p:nvPr/>
          </p:nvSpPr>
          <p:spPr bwMode="auto">
            <a:xfrm>
              <a:off x="4958707" y="5108891"/>
              <a:ext cx="105903" cy="814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Rectangle 61"/>
            <p:cNvSpPr>
              <a:spLocks noChangeArrowheads="1"/>
            </p:cNvSpPr>
            <p:nvPr/>
          </p:nvSpPr>
          <p:spPr bwMode="auto">
            <a:xfrm>
              <a:off x="4958707" y="5134145"/>
              <a:ext cx="105903" cy="814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Rectangle 62"/>
            <p:cNvSpPr>
              <a:spLocks noChangeArrowheads="1"/>
            </p:cNvSpPr>
            <p:nvPr/>
          </p:nvSpPr>
          <p:spPr bwMode="auto">
            <a:xfrm>
              <a:off x="4813701" y="5011134"/>
              <a:ext cx="108347" cy="73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Rectangle 63"/>
            <p:cNvSpPr>
              <a:spLocks noChangeArrowheads="1"/>
            </p:cNvSpPr>
            <p:nvPr/>
          </p:nvSpPr>
          <p:spPr bwMode="auto">
            <a:xfrm>
              <a:off x="4813701" y="5036388"/>
              <a:ext cx="108347" cy="570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Rectangle 64"/>
            <p:cNvSpPr>
              <a:spLocks noChangeArrowheads="1"/>
            </p:cNvSpPr>
            <p:nvPr/>
          </p:nvSpPr>
          <p:spPr bwMode="auto">
            <a:xfrm>
              <a:off x="4813701" y="5060827"/>
              <a:ext cx="108347" cy="570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Rectangle 65"/>
            <p:cNvSpPr>
              <a:spLocks noChangeArrowheads="1"/>
            </p:cNvSpPr>
            <p:nvPr/>
          </p:nvSpPr>
          <p:spPr bwMode="auto">
            <a:xfrm>
              <a:off x="4813701" y="5086081"/>
              <a:ext cx="108347" cy="570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Rectangle 66"/>
            <p:cNvSpPr>
              <a:spLocks noChangeArrowheads="1"/>
            </p:cNvSpPr>
            <p:nvPr/>
          </p:nvSpPr>
          <p:spPr bwMode="auto">
            <a:xfrm>
              <a:off x="4813701" y="5108891"/>
              <a:ext cx="108347" cy="814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Rectangle 67"/>
            <p:cNvSpPr>
              <a:spLocks noChangeArrowheads="1"/>
            </p:cNvSpPr>
            <p:nvPr/>
          </p:nvSpPr>
          <p:spPr bwMode="auto">
            <a:xfrm>
              <a:off x="4813701" y="5134145"/>
              <a:ext cx="108347" cy="814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68"/>
            <p:cNvSpPr>
              <a:spLocks/>
            </p:cNvSpPr>
            <p:nvPr/>
          </p:nvSpPr>
          <p:spPr bwMode="auto">
            <a:xfrm>
              <a:off x="4700466" y="3061703"/>
              <a:ext cx="70874" cy="25254"/>
            </a:xfrm>
            <a:custGeom>
              <a:avLst/>
              <a:gdLst>
                <a:gd name="T0" fmla="*/ 2 w 87"/>
                <a:gd name="T1" fmla="*/ 0 h 31"/>
                <a:gd name="T2" fmla="*/ 0 w 87"/>
                <a:gd name="T3" fmla="*/ 31 h 31"/>
                <a:gd name="T4" fmla="*/ 87 w 87"/>
                <a:gd name="T5" fmla="*/ 31 h 31"/>
                <a:gd name="T6" fmla="*/ 85 w 87"/>
                <a:gd name="T7" fmla="*/ 0 h 31"/>
                <a:gd name="T8" fmla="*/ 2 w 87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31">
                  <a:moveTo>
                    <a:pt x="2" y="0"/>
                  </a:moveTo>
                  <a:lnTo>
                    <a:pt x="0" y="31"/>
                  </a:lnTo>
                  <a:lnTo>
                    <a:pt x="87" y="31"/>
                  </a:lnTo>
                  <a:lnTo>
                    <a:pt x="85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69"/>
            <p:cNvSpPr>
              <a:spLocks noEditPoints="1"/>
            </p:cNvSpPr>
            <p:nvPr/>
          </p:nvSpPr>
          <p:spPr bwMode="auto">
            <a:xfrm>
              <a:off x="4636925" y="2932176"/>
              <a:ext cx="197957" cy="123825"/>
            </a:xfrm>
            <a:custGeom>
              <a:avLst/>
              <a:gdLst>
                <a:gd name="T0" fmla="*/ 163 w 243"/>
                <a:gd name="T1" fmla="*/ 152 h 152"/>
                <a:gd name="T2" fmla="*/ 243 w 243"/>
                <a:gd name="T3" fmla="*/ 152 h 152"/>
                <a:gd name="T4" fmla="*/ 243 w 243"/>
                <a:gd name="T5" fmla="*/ 0 h 152"/>
                <a:gd name="T6" fmla="*/ 123 w 243"/>
                <a:gd name="T7" fmla="*/ 0 h 152"/>
                <a:gd name="T8" fmla="*/ 123 w 243"/>
                <a:gd name="T9" fmla="*/ 19 h 152"/>
                <a:gd name="T10" fmla="*/ 222 w 243"/>
                <a:gd name="T11" fmla="*/ 19 h 152"/>
                <a:gd name="T12" fmla="*/ 222 w 243"/>
                <a:gd name="T13" fmla="*/ 133 h 152"/>
                <a:gd name="T14" fmla="*/ 163 w 243"/>
                <a:gd name="T15" fmla="*/ 133 h 152"/>
                <a:gd name="T16" fmla="*/ 123 w 243"/>
                <a:gd name="T17" fmla="*/ 133 h 152"/>
                <a:gd name="T18" fmla="*/ 123 w 243"/>
                <a:gd name="T19" fmla="*/ 152 h 152"/>
                <a:gd name="T20" fmla="*/ 163 w 243"/>
                <a:gd name="T21" fmla="*/ 152 h 152"/>
                <a:gd name="T22" fmla="*/ 123 w 243"/>
                <a:gd name="T23" fmla="*/ 0 h 152"/>
                <a:gd name="T24" fmla="*/ 0 w 243"/>
                <a:gd name="T25" fmla="*/ 0 h 152"/>
                <a:gd name="T26" fmla="*/ 0 w 243"/>
                <a:gd name="T27" fmla="*/ 152 h 152"/>
                <a:gd name="T28" fmla="*/ 80 w 243"/>
                <a:gd name="T29" fmla="*/ 152 h 152"/>
                <a:gd name="T30" fmla="*/ 123 w 243"/>
                <a:gd name="T31" fmla="*/ 152 h 152"/>
                <a:gd name="T32" fmla="*/ 123 w 243"/>
                <a:gd name="T33" fmla="*/ 133 h 152"/>
                <a:gd name="T34" fmla="*/ 80 w 243"/>
                <a:gd name="T35" fmla="*/ 133 h 152"/>
                <a:gd name="T36" fmla="*/ 21 w 243"/>
                <a:gd name="T37" fmla="*/ 133 h 152"/>
                <a:gd name="T38" fmla="*/ 21 w 243"/>
                <a:gd name="T39" fmla="*/ 133 h 152"/>
                <a:gd name="T40" fmla="*/ 21 w 243"/>
                <a:gd name="T41" fmla="*/ 19 h 152"/>
                <a:gd name="T42" fmla="*/ 123 w 243"/>
                <a:gd name="T43" fmla="*/ 19 h 152"/>
                <a:gd name="T44" fmla="*/ 123 w 243"/>
                <a:gd name="T45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43" h="152">
                  <a:moveTo>
                    <a:pt x="163" y="152"/>
                  </a:moveTo>
                  <a:lnTo>
                    <a:pt x="243" y="152"/>
                  </a:lnTo>
                  <a:lnTo>
                    <a:pt x="243" y="0"/>
                  </a:lnTo>
                  <a:lnTo>
                    <a:pt x="123" y="0"/>
                  </a:lnTo>
                  <a:lnTo>
                    <a:pt x="123" y="19"/>
                  </a:lnTo>
                  <a:lnTo>
                    <a:pt x="222" y="19"/>
                  </a:lnTo>
                  <a:lnTo>
                    <a:pt x="222" y="133"/>
                  </a:lnTo>
                  <a:lnTo>
                    <a:pt x="163" y="133"/>
                  </a:lnTo>
                  <a:lnTo>
                    <a:pt x="123" y="133"/>
                  </a:lnTo>
                  <a:lnTo>
                    <a:pt x="123" y="152"/>
                  </a:lnTo>
                  <a:lnTo>
                    <a:pt x="163" y="152"/>
                  </a:lnTo>
                  <a:close/>
                  <a:moveTo>
                    <a:pt x="123" y="0"/>
                  </a:moveTo>
                  <a:lnTo>
                    <a:pt x="0" y="0"/>
                  </a:lnTo>
                  <a:lnTo>
                    <a:pt x="0" y="152"/>
                  </a:lnTo>
                  <a:lnTo>
                    <a:pt x="80" y="152"/>
                  </a:lnTo>
                  <a:lnTo>
                    <a:pt x="123" y="152"/>
                  </a:lnTo>
                  <a:lnTo>
                    <a:pt x="123" y="133"/>
                  </a:lnTo>
                  <a:lnTo>
                    <a:pt x="80" y="133"/>
                  </a:lnTo>
                  <a:lnTo>
                    <a:pt x="21" y="133"/>
                  </a:lnTo>
                  <a:lnTo>
                    <a:pt x="21" y="133"/>
                  </a:lnTo>
                  <a:lnTo>
                    <a:pt x="21" y="19"/>
                  </a:lnTo>
                  <a:lnTo>
                    <a:pt x="123" y="19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70"/>
            <p:cNvSpPr>
              <a:spLocks/>
            </p:cNvSpPr>
            <p:nvPr/>
          </p:nvSpPr>
          <p:spPr bwMode="auto">
            <a:xfrm>
              <a:off x="4686618" y="3092659"/>
              <a:ext cx="98571" cy="8961"/>
            </a:xfrm>
            <a:custGeom>
              <a:avLst/>
              <a:gdLst>
                <a:gd name="T0" fmla="*/ 0 w 121"/>
                <a:gd name="T1" fmla="*/ 0 h 11"/>
                <a:gd name="T2" fmla="*/ 0 w 121"/>
                <a:gd name="T3" fmla="*/ 11 h 11"/>
                <a:gd name="T4" fmla="*/ 121 w 121"/>
                <a:gd name="T5" fmla="*/ 11 h 11"/>
                <a:gd name="T6" fmla="*/ 121 w 121"/>
                <a:gd name="T7" fmla="*/ 0 h 11"/>
                <a:gd name="T8" fmla="*/ 104 w 121"/>
                <a:gd name="T9" fmla="*/ 0 h 11"/>
                <a:gd name="T10" fmla="*/ 17 w 121"/>
                <a:gd name="T11" fmla="*/ 0 h 11"/>
                <a:gd name="T12" fmla="*/ 0 w 121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11">
                  <a:moveTo>
                    <a:pt x="0" y="0"/>
                  </a:moveTo>
                  <a:lnTo>
                    <a:pt x="0" y="11"/>
                  </a:lnTo>
                  <a:lnTo>
                    <a:pt x="121" y="11"/>
                  </a:lnTo>
                  <a:lnTo>
                    <a:pt x="121" y="0"/>
                  </a:lnTo>
                  <a:lnTo>
                    <a:pt x="104" y="0"/>
                  </a:lnTo>
                  <a:lnTo>
                    <a:pt x="1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Line 71"/>
            <p:cNvSpPr>
              <a:spLocks noChangeShapeType="1"/>
            </p:cNvSpPr>
            <p:nvPr/>
          </p:nvSpPr>
          <p:spPr bwMode="auto">
            <a:xfrm>
              <a:off x="1976316" y="2543593"/>
              <a:ext cx="391026" cy="492857"/>
            </a:xfrm>
            <a:prstGeom prst="line">
              <a:avLst/>
            </a:prstGeom>
            <a:noFill/>
            <a:ln w="25400" cap="flat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Line 72"/>
            <p:cNvSpPr>
              <a:spLocks noChangeShapeType="1"/>
            </p:cNvSpPr>
            <p:nvPr/>
          </p:nvSpPr>
          <p:spPr bwMode="auto">
            <a:xfrm flipH="1">
              <a:off x="1003637" y="3859235"/>
              <a:ext cx="394285" cy="0"/>
            </a:xfrm>
            <a:prstGeom prst="line">
              <a:avLst/>
            </a:prstGeom>
            <a:noFill/>
            <a:ln w="25400" cap="flat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73"/>
            <p:cNvSpPr>
              <a:spLocks/>
            </p:cNvSpPr>
            <p:nvPr/>
          </p:nvSpPr>
          <p:spPr bwMode="auto">
            <a:xfrm>
              <a:off x="2360010" y="2749696"/>
              <a:ext cx="1560033" cy="333187"/>
            </a:xfrm>
            <a:custGeom>
              <a:avLst/>
              <a:gdLst>
                <a:gd name="T0" fmla="*/ 810 w 810"/>
                <a:gd name="T1" fmla="*/ 173 h 173"/>
                <a:gd name="T2" fmla="*/ 397 w 810"/>
                <a:gd name="T3" fmla="*/ 0 h 173"/>
                <a:gd name="T4" fmla="*/ 0 w 810"/>
                <a:gd name="T5" fmla="*/ 156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0" h="173">
                  <a:moveTo>
                    <a:pt x="810" y="173"/>
                  </a:moveTo>
                  <a:cubicBezTo>
                    <a:pt x="705" y="66"/>
                    <a:pt x="558" y="0"/>
                    <a:pt x="397" y="0"/>
                  </a:cubicBezTo>
                  <a:cubicBezTo>
                    <a:pt x="243" y="0"/>
                    <a:pt x="104" y="59"/>
                    <a:pt x="0" y="156"/>
                  </a:cubicBezTo>
                </a:path>
              </a:pathLst>
            </a:custGeom>
            <a:noFill/>
            <a:ln w="25400" cap="flat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74"/>
            <p:cNvSpPr>
              <a:spLocks/>
            </p:cNvSpPr>
            <p:nvPr/>
          </p:nvSpPr>
          <p:spPr bwMode="auto">
            <a:xfrm>
              <a:off x="1397922" y="2543593"/>
              <a:ext cx="578393" cy="1296091"/>
            </a:xfrm>
            <a:custGeom>
              <a:avLst/>
              <a:gdLst>
                <a:gd name="T0" fmla="*/ 0 w 300"/>
                <a:gd name="T1" fmla="*/ 673 h 673"/>
                <a:gd name="T2" fmla="*/ 179 w 300"/>
                <a:gd name="T3" fmla="*/ 127 h 673"/>
                <a:gd name="T4" fmla="*/ 300 w 300"/>
                <a:gd name="T5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0" h="673">
                  <a:moveTo>
                    <a:pt x="0" y="673"/>
                  </a:moveTo>
                  <a:cubicBezTo>
                    <a:pt x="0" y="468"/>
                    <a:pt x="65" y="278"/>
                    <a:pt x="179" y="127"/>
                  </a:cubicBezTo>
                  <a:cubicBezTo>
                    <a:pt x="250" y="33"/>
                    <a:pt x="300" y="0"/>
                    <a:pt x="300" y="0"/>
                  </a:cubicBezTo>
                </a:path>
              </a:pathLst>
            </a:custGeom>
            <a:noFill/>
            <a:ln w="25400" cap="flat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75"/>
            <p:cNvSpPr>
              <a:spLocks/>
            </p:cNvSpPr>
            <p:nvPr/>
          </p:nvSpPr>
          <p:spPr bwMode="auto">
            <a:xfrm>
              <a:off x="4412899" y="2134644"/>
              <a:ext cx="890400" cy="1735996"/>
            </a:xfrm>
            <a:custGeom>
              <a:avLst/>
              <a:gdLst>
                <a:gd name="T0" fmla="*/ 462 w 462"/>
                <a:gd name="T1" fmla="*/ 901 h 901"/>
                <a:gd name="T2" fmla="*/ 325 w 462"/>
                <a:gd name="T3" fmla="*/ 367 h 901"/>
                <a:gd name="T4" fmla="*/ 0 w 462"/>
                <a:gd name="T5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2" h="901">
                  <a:moveTo>
                    <a:pt x="462" y="901"/>
                  </a:moveTo>
                  <a:cubicBezTo>
                    <a:pt x="462" y="707"/>
                    <a:pt x="413" y="525"/>
                    <a:pt x="325" y="367"/>
                  </a:cubicBezTo>
                  <a:cubicBezTo>
                    <a:pt x="245" y="222"/>
                    <a:pt x="134" y="97"/>
                    <a:pt x="0" y="0"/>
                  </a:cubicBezTo>
                </a:path>
              </a:pathLst>
            </a:custGeom>
            <a:noFill/>
            <a:ln w="30163" cap="flat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76"/>
            <p:cNvSpPr>
              <a:spLocks/>
            </p:cNvSpPr>
            <p:nvPr/>
          </p:nvSpPr>
          <p:spPr bwMode="auto">
            <a:xfrm>
              <a:off x="1037852" y="3870640"/>
              <a:ext cx="958015" cy="1779986"/>
            </a:xfrm>
            <a:custGeom>
              <a:avLst/>
              <a:gdLst>
                <a:gd name="T0" fmla="*/ 0 w 497"/>
                <a:gd name="T1" fmla="*/ 0 h 924"/>
                <a:gd name="T2" fmla="*/ 106 w 497"/>
                <a:gd name="T3" fmla="*/ 473 h 924"/>
                <a:gd name="T4" fmla="*/ 356 w 497"/>
                <a:gd name="T5" fmla="*/ 813 h 924"/>
                <a:gd name="T6" fmla="*/ 497 w 497"/>
                <a:gd name="T7" fmla="*/ 924 h 9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7" h="924">
                  <a:moveTo>
                    <a:pt x="0" y="0"/>
                  </a:moveTo>
                  <a:cubicBezTo>
                    <a:pt x="0" y="169"/>
                    <a:pt x="38" y="329"/>
                    <a:pt x="106" y="473"/>
                  </a:cubicBezTo>
                  <a:cubicBezTo>
                    <a:pt x="167" y="602"/>
                    <a:pt x="252" y="717"/>
                    <a:pt x="356" y="813"/>
                  </a:cubicBezTo>
                  <a:cubicBezTo>
                    <a:pt x="400" y="854"/>
                    <a:pt x="447" y="891"/>
                    <a:pt x="497" y="924"/>
                  </a:cubicBezTo>
                </a:path>
              </a:pathLst>
            </a:custGeom>
            <a:noFill/>
            <a:ln w="25400" cap="flat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Line 77"/>
            <p:cNvSpPr>
              <a:spLocks noChangeShapeType="1"/>
            </p:cNvSpPr>
            <p:nvPr/>
          </p:nvSpPr>
          <p:spPr bwMode="auto">
            <a:xfrm flipH="1">
              <a:off x="1995867" y="5365502"/>
              <a:ext cx="272904" cy="285124"/>
            </a:xfrm>
            <a:prstGeom prst="line">
              <a:avLst/>
            </a:prstGeom>
            <a:noFill/>
            <a:ln w="25400" cap="flat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Oval 78"/>
            <p:cNvSpPr>
              <a:spLocks noChangeArrowheads="1"/>
            </p:cNvSpPr>
            <p:nvPr/>
          </p:nvSpPr>
          <p:spPr bwMode="auto">
            <a:xfrm>
              <a:off x="1311571" y="3774512"/>
              <a:ext cx="171889" cy="16944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Oval 79"/>
            <p:cNvSpPr>
              <a:spLocks noChangeArrowheads="1"/>
            </p:cNvSpPr>
            <p:nvPr/>
          </p:nvSpPr>
          <p:spPr bwMode="auto">
            <a:xfrm>
              <a:off x="2302171" y="2968834"/>
              <a:ext cx="130342" cy="13278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Oval 80"/>
            <p:cNvSpPr>
              <a:spLocks noChangeArrowheads="1"/>
            </p:cNvSpPr>
            <p:nvPr/>
          </p:nvSpPr>
          <p:spPr bwMode="auto">
            <a:xfrm>
              <a:off x="4985590" y="3550487"/>
              <a:ext cx="637862" cy="63786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Oval 81"/>
            <p:cNvSpPr>
              <a:spLocks noChangeArrowheads="1"/>
            </p:cNvSpPr>
            <p:nvPr/>
          </p:nvSpPr>
          <p:spPr bwMode="auto">
            <a:xfrm>
              <a:off x="4110668" y="1834042"/>
              <a:ext cx="605276" cy="60364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Oval 82"/>
            <p:cNvSpPr>
              <a:spLocks noChangeArrowheads="1"/>
            </p:cNvSpPr>
            <p:nvPr/>
          </p:nvSpPr>
          <p:spPr bwMode="auto">
            <a:xfrm>
              <a:off x="1740885" y="2310606"/>
              <a:ext cx="470046" cy="46760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Oval 83"/>
            <p:cNvSpPr>
              <a:spLocks noChangeArrowheads="1"/>
            </p:cNvSpPr>
            <p:nvPr/>
          </p:nvSpPr>
          <p:spPr bwMode="auto">
            <a:xfrm>
              <a:off x="799163" y="3629507"/>
              <a:ext cx="477378" cy="47982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Oval 84"/>
            <p:cNvSpPr>
              <a:spLocks noChangeArrowheads="1"/>
            </p:cNvSpPr>
            <p:nvPr/>
          </p:nvSpPr>
          <p:spPr bwMode="auto">
            <a:xfrm>
              <a:off x="1750661" y="5406234"/>
              <a:ext cx="489598" cy="48878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85"/>
            <p:cNvSpPr>
              <a:spLocks/>
            </p:cNvSpPr>
            <p:nvPr/>
          </p:nvSpPr>
          <p:spPr bwMode="auto">
            <a:xfrm>
              <a:off x="2272844" y="5369575"/>
              <a:ext cx="1679784" cy="242762"/>
            </a:xfrm>
            <a:custGeom>
              <a:avLst/>
              <a:gdLst>
                <a:gd name="T0" fmla="*/ 0 w 872"/>
                <a:gd name="T1" fmla="*/ 0 h 126"/>
                <a:gd name="T2" fmla="*/ 466 w 872"/>
                <a:gd name="T3" fmla="*/ 126 h 126"/>
                <a:gd name="T4" fmla="*/ 872 w 872"/>
                <a:gd name="T5" fmla="*/ 33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72" h="126">
                  <a:moveTo>
                    <a:pt x="0" y="0"/>
                  </a:moveTo>
                  <a:cubicBezTo>
                    <a:pt x="137" y="80"/>
                    <a:pt x="296" y="126"/>
                    <a:pt x="466" y="126"/>
                  </a:cubicBezTo>
                  <a:cubicBezTo>
                    <a:pt x="612" y="126"/>
                    <a:pt x="749" y="93"/>
                    <a:pt x="872" y="33"/>
                  </a:cubicBezTo>
                </a:path>
              </a:pathLst>
            </a:custGeom>
            <a:noFill/>
            <a:ln w="25400" cap="flat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Oval 86"/>
            <p:cNvSpPr>
              <a:spLocks noChangeArrowheads="1"/>
            </p:cNvSpPr>
            <p:nvPr/>
          </p:nvSpPr>
          <p:spPr bwMode="auto">
            <a:xfrm>
              <a:off x="2184048" y="5280780"/>
              <a:ext cx="169445" cy="16944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Oval 87"/>
            <p:cNvSpPr>
              <a:spLocks noChangeArrowheads="1"/>
            </p:cNvSpPr>
            <p:nvPr/>
          </p:nvSpPr>
          <p:spPr bwMode="auto">
            <a:xfrm>
              <a:off x="3704164" y="5187911"/>
              <a:ext cx="495300" cy="49367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Oval 88"/>
            <p:cNvSpPr>
              <a:spLocks noChangeArrowheads="1"/>
            </p:cNvSpPr>
            <p:nvPr/>
          </p:nvSpPr>
          <p:spPr bwMode="auto">
            <a:xfrm>
              <a:off x="3677281" y="2841751"/>
              <a:ext cx="417910" cy="41791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Line 89"/>
            <p:cNvSpPr>
              <a:spLocks noChangeShapeType="1"/>
            </p:cNvSpPr>
            <p:nvPr/>
          </p:nvSpPr>
          <p:spPr bwMode="auto">
            <a:xfrm flipH="1">
              <a:off x="3887457" y="2134644"/>
              <a:ext cx="525442" cy="927059"/>
            </a:xfrm>
            <a:prstGeom prst="line">
              <a:avLst/>
            </a:prstGeom>
            <a:noFill/>
            <a:ln w="30163" cap="flat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Rectangle 90"/>
            <p:cNvSpPr>
              <a:spLocks noChangeArrowheads="1"/>
            </p:cNvSpPr>
            <p:nvPr/>
          </p:nvSpPr>
          <p:spPr bwMode="auto">
            <a:xfrm>
              <a:off x="4295591" y="2049922"/>
              <a:ext cx="57839" cy="21587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Rectangle 91"/>
            <p:cNvSpPr>
              <a:spLocks noChangeArrowheads="1"/>
            </p:cNvSpPr>
            <p:nvPr/>
          </p:nvSpPr>
          <p:spPr bwMode="auto">
            <a:xfrm>
              <a:off x="4380313" y="2152566"/>
              <a:ext cx="65986" cy="11323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Rectangle 92"/>
            <p:cNvSpPr>
              <a:spLocks noChangeArrowheads="1"/>
            </p:cNvSpPr>
            <p:nvPr/>
          </p:nvSpPr>
          <p:spPr bwMode="auto">
            <a:xfrm>
              <a:off x="4474812" y="2097985"/>
              <a:ext cx="57839" cy="1678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Line 93"/>
            <p:cNvSpPr>
              <a:spLocks noChangeShapeType="1"/>
            </p:cNvSpPr>
            <p:nvPr/>
          </p:nvSpPr>
          <p:spPr bwMode="auto">
            <a:xfrm>
              <a:off x="4243454" y="2265801"/>
              <a:ext cx="337260" cy="0"/>
            </a:xfrm>
            <a:prstGeom prst="line">
              <a:avLst/>
            </a:prstGeom>
            <a:noFill/>
            <a:ln w="142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Line 94"/>
            <p:cNvSpPr>
              <a:spLocks noChangeShapeType="1"/>
            </p:cNvSpPr>
            <p:nvPr/>
          </p:nvSpPr>
          <p:spPr bwMode="auto">
            <a:xfrm flipV="1">
              <a:off x="4243454" y="1974975"/>
              <a:ext cx="0" cy="290826"/>
            </a:xfrm>
            <a:prstGeom prst="line">
              <a:avLst/>
            </a:prstGeom>
            <a:noFill/>
            <a:ln w="142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95"/>
            <p:cNvSpPr>
              <a:spLocks noEditPoints="1"/>
            </p:cNvSpPr>
            <p:nvPr/>
          </p:nvSpPr>
          <p:spPr bwMode="auto">
            <a:xfrm>
              <a:off x="1829681" y="5482810"/>
              <a:ext cx="333187" cy="335631"/>
            </a:xfrm>
            <a:custGeom>
              <a:avLst/>
              <a:gdLst>
                <a:gd name="T0" fmla="*/ 173 w 173"/>
                <a:gd name="T1" fmla="*/ 97 h 174"/>
                <a:gd name="T2" fmla="*/ 173 w 173"/>
                <a:gd name="T3" fmla="*/ 78 h 174"/>
                <a:gd name="T4" fmla="*/ 158 w 173"/>
                <a:gd name="T5" fmla="*/ 78 h 174"/>
                <a:gd name="T6" fmla="*/ 153 w 173"/>
                <a:gd name="T7" fmla="*/ 60 h 174"/>
                <a:gd name="T8" fmla="*/ 166 w 173"/>
                <a:gd name="T9" fmla="*/ 52 h 174"/>
                <a:gd name="T10" fmla="*/ 157 w 173"/>
                <a:gd name="T11" fmla="*/ 35 h 174"/>
                <a:gd name="T12" fmla="*/ 144 w 173"/>
                <a:gd name="T13" fmla="*/ 43 h 174"/>
                <a:gd name="T14" fmla="*/ 131 w 173"/>
                <a:gd name="T15" fmla="*/ 30 h 174"/>
                <a:gd name="T16" fmla="*/ 138 w 173"/>
                <a:gd name="T17" fmla="*/ 17 h 174"/>
                <a:gd name="T18" fmla="*/ 121 w 173"/>
                <a:gd name="T19" fmla="*/ 7 h 174"/>
                <a:gd name="T20" fmla="*/ 114 w 173"/>
                <a:gd name="T21" fmla="*/ 20 h 174"/>
                <a:gd name="T22" fmla="*/ 96 w 173"/>
                <a:gd name="T23" fmla="*/ 16 h 174"/>
                <a:gd name="T24" fmla="*/ 96 w 173"/>
                <a:gd name="T25" fmla="*/ 0 h 174"/>
                <a:gd name="T26" fmla="*/ 77 w 173"/>
                <a:gd name="T27" fmla="*/ 0 h 174"/>
                <a:gd name="T28" fmla="*/ 77 w 173"/>
                <a:gd name="T29" fmla="*/ 16 h 174"/>
                <a:gd name="T30" fmla="*/ 59 w 173"/>
                <a:gd name="T31" fmla="*/ 20 h 174"/>
                <a:gd name="T32" fmla="*/ 51 w 173"/>
                <a:gd name="T33" fmla="*/ 7 h 174"/>
                <a:gd name="T34" fmla="*/ 35 w 173"/>
                <a:gd name="T35" fmla="*/ 17 h 174"/>
                <a:gd name="T36" fmla="*/ 42 w 173"/>
                <a:gd name="T37" fmla="*/ 30 h 174"/>
                <a:gd name="T38" fmla="*/ 29 w 173"/>
                <a:gd name="T39" fmla="*/ 43 h 174"/>
                <a:gd name="T40" fmla="*/ 16 w 173"/>
                <a:gd name="T41" fmla="*/ 35 h 174"/>
                <a:gd name="T42" fmla="*/ 6 w 173"/>
                <a:gd name="T43" fmla="*/ 52 h 174"/>
                <a:gd name="T44" fmla="*/ 20 w 173"/>
                <a:gd name="T45" fmla="*/ 60 h 174"/>
                <a:gd name="T46" fmla="*/ 15 w 173"/>
                <a:gd name="T47" fmla="*/ 78 h 174"/>
                <a:gd name="T48" fmla="*/ 0 w 173"/>
                <a:gd name="T49" fmla="*/ 78 h 174"/>
                <a:gd name="T50" fmla="*/ 0 w 173"/>
                <a:gd name="T51" fmla="*/ 97 h 174"/>
                <a:gd name="T52" fmla="*/ 15 w 173"/>
                <a:gd name="T53" fmla="*/ 97 h 174"/>
                <a:gd name="T54" fmla="*/ 20 w 173"/>
                <a:gd name="T55" fmla="*/ 115 h 174"/>
                <a:gd name="T56" fmla="*/ 6 w 173"/>
                <a:gd name="T57" fmla="*/ 122 h 174"/>
                <a:gd name="T58" fmla="*/ 16 w 173"/>
                <a:gd name="T59" fmla="*/ 139 h 174"/>
                <a:gd name="T60" fmla="*/ 29 w 173"/>
                <a:gd name="T61" fmla="*/ 131 h 174"/>
                <a:gd name="T62" fmla="*/ 42 w 173"/>
                <a:gd name="T63" fmla="*/ 144 h 174"/>
                <a:gd name="T64" fmla="*/ 35 w 173"/>
                <a:gd name="T65" fmla="*/ 158 h 174"/>
                <a:gd name="T66" fmla="*/ 51 w 173"/>
                <a:gd name="T67" fmla="*/ 167 h 174"/>
                <a:gd name="T68" fmla="*/ 59 w 173"/>
                <a:gd name="T69" fmla="*/ 154 h 174"/>
                <a:gd name="T70" fmla="*/ 77 w 173"/>
                <a:gd name="T71" fmla="*/ 159 h 174"/>
                <a:gd name="T72" fmla="*/ 77 w 173"/>
                <a:gd name="T73" fmla="*/ 174 h 174"/>
                <a:gd name="T74" fmla="*/ 96 w 173"/>
                <a:gd name="T75" fmla="*/ 174 h 174"/>
                <a:gd name="T76" fmla="*/ 96 w 173"/>
                <a:gd name="T77" fmla="*/ 159 h 174"/>
                <a:gd name="T78" fmla="*/ 114 w 173"/>
                <a:gd name="T79" fmla="*/ 154 h 174"/>
                <a:gd name="T80" fmla="*/ 121 w 173"/>
                <a:gd name="T81" fmla="*/ 167 h 174"/>
                <a:gd name="T82" fmla="*/ 138 w 173"/>
                <a:gd name="T83" fmla="*/ 158 h 174"/>
                <a:gd name="T84" fmla="*/ 131 w 173"/>
                <a:gd name="T85" fmla="*/ 144 h 174"/>
                <a:gd name="T86" fmla="*/ 144 w 173"/>
                <a:gd name="T87" fmla="*/ 131 h 174"/>
                <a:gd name="T88" fmla="*/ 157 w 173"/>
                <a:gd name="T89" fmla="*/ 139 h 174"/>
                <a:gd name="T90" fmla="*/ 166 w 173"/>
                <a:gd name="T91" fmla="*/ 122 h 174"/>
                <a:gd name="T92" fmla="*/ 153 w 173"/>
                <a:gd name="T93" fmla="*/ 115 h 174"/>
                <a:gd name="T94" fmla="*/ 158 w 173"/>
                <a:gd name="T95" fmla="*/ 97 h 174"/>
                <a:gd name="T96" fmla="*/ 173 w 173"/>
                <a:gd name="T97" fmla="*/ 97 h 174"/>
                <a:gd name="T98" fmla="*/ 43 w 173"/>
                <a:gd name="T99" fmla="*/ 87 h 174"/>
                <a:gd name="T100" fmla="*/ 86 w 173"/>
                <a:gd name="T101" fmla="*/ 43 h 174"/>
                <a:gd name="T102" fmla="*/ 130 w 173"/>
                <a:gd name="T103" fmla="*/ 87 h 174"/>
                <a:gd name="T104" fmla="*/ 86 w 173"/>
                <a:gd name="T105" fmla="*/ 131 h 174"/>
                <a:gd name="T106" fmla="*/ 43 w 173"/>
                <a:gd name="T107" fmla="*/ 8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73" h="174">
                  <a:moveTo>
                    <a:pt x="173" y="97"/>
                  </a:moveTo>
                  <a:cubicBezTo>
                    <a:pt x="173" y="78"/>
                    <a:pt x="173" y="78"/>
                    <a:pt x="173" y="78"/>
                  </a:cubicBezTo>
                  <a:cubicBezTo>
                    <a:pt x="158" y="78"/>
                    <a:pt x="158" y="78"/>
                    <a:pt x="158" y="78"/>
                  </a:cubicBezTo>
                  <a:cubicBezTo>
                    <a:pt x="157" y="71"/>
                    <a:pt x="156" y="65"/>
                    <a:pt x="153" y="60"/>
                  </a:cubicBezTo>
                  <a:cubicBezTo>
                    <a:pt x="166" y="52"/>
                    <a:pt x="166" y="52"/>
                    <a:pt x="166" y="52"/>
                  </a:cubicBezTo>
                  <a:cubicBezTo>
                    <a:pt x="157" y="35"/>
                    <a:pt x="157" y="35"/>
                    <a:pt x="157" y="35"/>
                  </a:cubicBezTo>
                  <a:cubicBezTo>
                    <a:pt x="144" y="43"/>
                    <a:pt x="144" y="43"/>
                    <a:pt x="144" y="43"/>
                  </a:cubicBezTo>
                  <a:cubicBezTo>
                    <a:pt x="140" y="38"/>
                    <a:pt x="135" y="34"/>
                    <a:pt x="131" y="30"/>
                  </a:cubicBezTo>
                  <a:cubicBezTo>
                    <a:pt x="138" y="17"/>
                    <a:pt x="138" y="17"/>
                    <a:pt x="138" y="17"/>
                  </a:cubicBezTo>
                  <a:cubicBezTo>
                    <a:pt x="121" y="7"/>
                    <a:pt x="121" y="7"/>
                    <a:pt x="121" y="7"/>
                  </a:cubicBezTo>
                  <a:cubicBezTo>
                    <a:pt x="114" y="20"/>
                    <a:pt x="114" y="20"/>
                    <a:pt x="114" y="20"/>
                  </a:cubicBezTo>
                  <a:cubicBezTo>
                    <a:pt x="108" y="18"/>
                    <a:pt x="102" y="16"/>
                    <a:pt x="96" y="16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16"/>
                    <a:pt x="77" y="16"/>
                    <a:pt x="77" y="16"/>
                  </a:cubicBezTo>
                  <a:cubicBezTo>
                    <a:pt x="71" y="16"/>
                    <a:pt x="65" y="18"/>
                    <a:pt x="59" y="20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37" y="34"/>
                    <a:pt x="33" y="38"/>
                    <a:pt x="29" y="43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6" y="52"/>
                    <a:pt x="6" y="52"/>
                    <a:pt x="6" y="52"/>
                  </a:cubicBezTo>
                  <a:cubicBezTo>
                    <a:pt x="20" y="60"/>
                    <a:pt x="20" y="60"/>
                    <a:pt x="20" y="60"/>
                  </a:cubicBezTo>
                  <a:cubicBezTo>
                    <a:pt x="17" y="65"/>
                    <a:pt x="16" y="71"/>
                    <a:pt x="15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15" y="97"/>
                    <a:pt x="15" y="97"/>
                    <a:pt x="15" y="97"/>
                  </a:cubicBezTo>
                  <a:cubicBezTo>
                    <a:pt x="16" y="103"/>
                    <a:pt x="17" y="109"/>
                    <a:pt x="20" y="115"/>
                  </a:cubicBezTo>
                  <a:cubicBezTo>
                    <a:pt x="6" y="122"/>
                    <a:pt x="6" y="122"/>
                    <a:pt x="6" y="122"/>
                  </a:cubicBezTo>
                  <a:cubicBezTo>
                    <a:pt x="16" y="139"/>
                    <a:pt x="16" y="139"/>
                    <a:pt x="16" y="139"/>
                  </a:cubicBezTo>
                  <a:cubicBezTo>
                    <a:pt x="29" y="131"/>
                    <a:pt x="29" y="131"/>
                    <a:pt x="29" y="131"/>
                  </a:cubicBezTo>
                  <a:cubicBezTo>
                    <a:pt x="33" y="136"/>
                    <a:pt x="37" y="141"/>
                    <a:pt x="42" y="144"/>
                  </a:cubicBezTo>
                  <a:cubicBezTo>
                    <a:pt x="35" y="158"/>
                    <a:pt x="35" y="158"/>
                    <a:pt x="35" y="158"/>
                  </a:cubicBezTo>
                  <a:cubicBezTo>
                    <a:pt x="51" y="167"/>
                    <a:pt x="51" y="167"/>
                    <a:pt x="51" y="167"/>
                  </a:cubicBezTo>
                  <a:cubicBezTo>
                    <a:pt x="59" y="154"/>
                    <a:pt x="59" y="154"/>
                    <a:pt x="59" y="154"/>
                  </a:cubicBezTo>
                  <a:cubicBezTo>
                    <a:pt x="65" y="156"/>
                    <a:pt x="71" y="158"/>
                    <a:pt x="77" y="159"/>
                  </a:cubicBezTo>
                  <a:cubicBezTo>
                    <a:pt x="77" y="174"/>
                    <a:pt x="77" y="174"/>
                    <a:pt x="77" y="174"/>
                  </a:cubicBezTo>
                  <a:cubicBezTo>
                    <a:pt x="96" y="174"/>
                    <a:pt x="96" y="174"/>
                    <a:pt x="96" y="174"/>
                  </a:cubicBezTo>
                  <a:cubicBezTo>
                    <a:pt x="96" y="159"/>
                    <a:pt x="96" y="159"/>
                    <a:pt x="96" y="159"/>
                  </a:cubicBezTo>
                  <a:cubicBezTo>
                    <a:pt x="102" y="158"/>
                    <a:pt x="108" y="156"/>
                    <a:pt x="114" y="154"/>
                  </a:cubicBezTo>
                  <a:cubicBezTo>
                    <a:pt x="121" y="167"/>
                    <a:pt x="121" y="167"/>
                    <a:pt x="121" y="167"/>
                  </a:cubicBezTo>
                  <a:cubicBezTo>
                    <a:pt x="138" y="158"/>
                    <a:pt x="138" y="158"/>
                    <a:pt x="138" y="158"/>
                  </a:cubicBezTo>
                  <a:cubicBezTo>
                    <a:pt x="131" y="144"/>
                    <a:pt x="131" y="144"/>
                    <a:pt x="131" y="144"/>
                  </a:cubicBezTo>
                  <a:cubicBezTo>
                    <a:pt x="135" y="141"/>
                    <a:pt x="140" y="136"/>
                    <a:pt x="144" y="131"/>
                  </a:cubicBezTo>
                  <a:cubicBezTo>
                    <a:pt x="157" y="139"/>
                    <a:pt x="157" y="139"/>
                    <a:pt x="157" y="139"/>
                  </a:cubicBezTo>
                  <a:cubicBezTo>
                    <a:pt x="166" y="122"/>
                    <a:pt x="166" y="122"/>
                    <a:pt x="166" y="122"/>
                  </a:cubicBezTo>
                  <a:cubicBezTo>
                    <a:pt x="153" y="115"/>
                    <a:pt x="153" y="115"/>
                    <a:pt x="153" y="115"/>
                  </a:cubicBezTo>
                  <a:cubicBezTo>
                    <a:pt x="156" y="109"/>
                    <a:pt x="157" y="103"/>
                    <a:pt x="158" y="97"/>
                  </a:cubicBezTo>
                  <a:lnTo>
                    <a:pt x="173" y="97"/>
                  </a:lnTo>
                  <a:close/>
                  <a:moveTo>
                    <a:pt x="43" y="87"/>
                  </a:moveTo>
                  <a:cubicBezTo>
                    <a:pt x="43" y="63"/>
                    <a:pt x="62" y="43"/>
                    <a:pt x="86" y="43"/>
                  </a:cubicBezTo>
                  <a:cubicBezTo>
                    <a:pt x="111" y="43"/>
                    <a:pt x="130" y="63"/>
                    <a:pt x="130" y="87"/>
                  </a:cubicBezTo>
                  <a:cubicBezTo>
                    <a:pt x="130" y="111"/>
                    <a:pt x="111" y="131"/>
                    <a:pt x="86" y="131"/>
                  </a:cubicBezTo>
                  <a:cubicBezTo>
                    <a:pt x="62" y="131"/>
                    <a:pt x="43" y="111"/>
                    <a:pt x="43" y="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96"/>
            <p:cNvSpPr>
              <a:spLocks noEditPoints="1"/>
            </p:cNvSpPr>
            <p:nvPr/>
          </p:nvSpPr>
          <p:spPr bwMode="auto">
            <a:xfrm>
              <a:off x="5118376" y="3705268"/>
              <a:ext cx="371475" cy="299787"/>
            </a:xfrm>
            <a:custGeom>
              <a:avLst/>
              <a:gdLst>
                <a:gd name="T0" fmla="*/ 419 w 456"/>
                <a:gd name="T1" fmla="*/ 170 h 368"/>
                <a:gd name="T2" fmla="*/ 445 w 456"/>
                <a:gd name="T3" fmla="*/ 149 h 368"/>
                <a:gd name="T4" fmla="*/ 343 w 456"/>
                <a:gd name="T5" fmla="*/ 73 h 368"/>
                <a:gd name="T6" fmla="*/ 114 w 456"/>
                <a:gd name="T7" fmla="*/ 73 h 368"/>
                <a:gd name="T8" fmla="*/ 12 w 456"/>
                <a:gd name="T9" fmla="*/ 149 h 368"/>
                <a:gd name="T10" fmla="*/ 35 w 456"/>
                <a:gd name="T11" fmla="*/ 170 h 368"/>
                <a:gd name="T12" fmla="*/ 35 w 456"/>
                <a:gd name="T13" fmla="*/ 193 h 368"/>
                <a:gd name="T14" fmla="*/ 35 w 456"/>
                <a:gd name="T15" fmla="*/ 286 h 368"/>
                <a:gd name="T16" fmla="*/ 28 w 456"/>
                <a:gd name="T17" fmla="*/ 307 h 368"/>
                <a:gd name="T18" fmla="*/ 12 w 456"/>
                <a:gd name="T19" fmla="*/ 314 h 368"/>
                <a:gd name="T20" fmla="*/ 116 w 456"/>
                <a:gd name="T21" fmla="*/ 368 h 368"/>
                <a:gd name="T22" fmla="*/ 445 w 456"/>
                <a:gd name="T23" fmla="*/ 368 h 368"/>
                <a:gd name="T24" fmla="*/ 428 w 456"/>
                <a:gd name="T25" fmla="*/ 314 h 368"/>
                <a:gd name="T26" fmla="*/ 428 w 456"/>
                <a:gd name="T27" fmla="*/ 286 h 368"/>
                <a:gd name="T28" fmla="*/ 414 w 456"/>
                <a:gd name="T29" fmla="*/ 193 h 368"/>
                <a:gd name="T30" fmla="*/ 419 w 456"/>
                <a:gd name="T31" fmla="*/ 177 h 368"/>
                <a:gd name="T32" fmla="*/ 253 w 456"/>
                <a:gd name="T33" fmla="*/ 193 h 368"/>
                <a:gd name="T34" fmla="*/ 253 w 456"/>
                <a:gd name="T35" fmla="*/ 286 h 368"/>
                <a:gd name="T36" fmla="*/ 246 w 456"/>
                <a:gd name="T37" fmla="*/ 307 h 368"/>
                <a:gd name="T38" fmla="*/ 210 w 456"/>
                <a:gd name="T39" fmla="*/ 314 h 368"/>
                <a:gd name="T40" fmla="*/ 210 w 456"/>
                <a:gd name="T41" fmla="*/ 286 h 368"/>
                <a:gd name="T42" fmla="*/ 196 w 456"/>
                <a:gd name="T43" fmla="*/ 193 h 368"/>
                <a:gd name="T44" fmla="*/ 203 w 456"/>
                <a:gd name="T45" fmla="*/ 177 h 368"/>
                <a:gd name="T46" fmla="*/ 253 w 456"/>
                <a:gd name="T47" fmla="*/ 170 h 368"/>
                <a:gd name="T48" fmla="*/ 102 w 456"/>
                <a:gd name="T49" fmla="*/ 314 h 368"/>
                <a:gd name="T50" fmla="*/ 102 w 456"/>
                <a:gd name="T51" fmla="*/ 286 h 368"/>
                <a:gd name="T52" fmla="*/ 90 w 456"/>
                <a:gd name="T53" fmla="*/ 193 h 368"/>
                <a:gd name="T54" fmla="*/ 95 w 456"/>
                <a:gd name="T55" fmla="*/ 177 h 368"/>
                <a:gd name="T56" fmla="*/ 144 w 456"/>
                <a:gd name="T57" fmla="*/ 170 h 368"/>
                <a:gd name="T58" fmla="*/ 144 w 456"/>
                <a:gd name="T59" fmla="*/ 193 h 368"/>
                <a:gd name="T60" fmla="*/ 144 w 456"/>
                <a:gd name="T61" fmla="*/ 286 h 368"/>
                <a:gd name="T62" fmla="*/ 137 w 456"/>
                <a:gd name="T63" fmla="*/ 307 h 368"/>
                <a:gd name="T64" fmla="*/ 102 w 456"/>
                <a:gd name="T65" fmla="*/ 314 h 368"/>
                <a:gd name="T66" fmla="*/ 352 w 456"/>
                <a:gd name="T67" fmla="*/ 286 h 368"/>
                <a:gd name="T68" fmla="*/ 352 w 456"/>
                <a:gd name="T69" fmla="*/ 314 h 368"/>
                <a:gd name="T70" fmla="*/ 319 w 456"/>
                <a:gd name="T71" fmla="*/ 307 h 368"/>
                <a:gd name="T72" fmla="*/ 312 w 456"/>
                <a:gd name="T73" fmla="*/ 286 h 368"/>
                <a:gd name="T74" fmla="*/ 312 w 456"/>
                <a:gd name="T75" fmla="*/ 193 h 368"/>
                <a:gd name="T76" fmla="*/ 312 w 456"/>
                <a:gd name="T77" fmla="*/ 170 h 368"/>
                <a:gd name="T78" fmla="*/ 362 w 456"/>
                <a:gd name="T79" fmla="*/ 177 h 368"/>
                <a:gd name="T80" fmla="*/ 367 w 456"/>
                <a:gd name="T81" fmla="*/ 193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56" h="368">
                  <a:moveTo>
                    <a:pt x="419" y="177"/>
                  </a:moveTo>
                  <a:lnTo>
                    <a:pt x="419" y="170"/>
                  </a:lnTo>
                  <a:lnTo>
                    <a:pt x="445" y="170"/>
                  </a:lnTo>
                  <a:lnTo>
                    <a:pt x="445" y="149"/>
                  </a:lnTo>
                  <a:lnTo>
                    <a:pt x="456" y="149"/>
                  </a:lnTo>
                  <a:lnTo>
                    <a:pt x="343" y="73"/>
                  </a:lnTo>
                  <a:lnTo>
                    <a:pt x="227" y="0"/>
                  </a:lnTo>
                  <a:lnTo>
                    <a:pt x="114" y="73"/>
                  </a:lnTo>
                  <a:lnTo>
                    <a:pt x="0" y="149"/>
                  </a:lnTo>
                  <a:lnTo>
                    <a:pt x="12" y="149"/>
                  </a:lnTo>
                  <a:lnTo>
                    <a:pt x="12" y="170"/>
                  </a:lnTo>
                  <a:lnTo>
                    <a:pt x="35" y="170"/>
                  </a:lnTo>
                  <a:lnTo>
                    <a:pt x="35" y="177"/>
                  </a:lnTo>
                  <a:lnTo>
                    <a:pt x="35" y="193"/>
                  </a:lnTo>
                  <a:lnTo>
                    <a:pt x="43" y="193"/>
                  </a:lnTo>
                  <a:lnTo>
                    <a:pt x="35" y="286"/>
                  </a:lnTo>
                  <a:lnTo>
                    <a:pt x="28" y="286"/>
                  </a:lnTo>
                  <a:lnTo>
                    <a:pt x="28" y="307"/>
                  </a:lnTo>
                  <a:lnTo>
                    <a:pt x="28" y="314"/>
                  </a:lnTo>
                  <a:lnTo>
                    <a:pt x="12" y="314"/>
                  </a:lnTo>
                  <a:lnTo>
                    <a:pt x="12" y="368"/>
                  </a:lnTo>
                  <a:lnTo>
                    <a:pt x="116" y="368"/>
                  </a:lnTo>
                  <a:lnTo>
                    <a:pt x="341" y="368"/>
                  </a:lnTo>
                  <a:lnTo>
                    <a:pt x="445" y="368"/>
                  </a:lnTo>
                  <a:lnTo>
                    <a:pt x="445" y="314"/>
                  </a:lnTo>
                  <a:lnTo>
                    <a:pt x="428" y="314"/>
                  </a:lnTo>
                  <a:lnTo>
                    <a:pt x="428" y="307"/>
                  </a:lnTo>
                  <a:lnTo>
                    <a:pt x="428" y="286"/>
                  </a:lnTo>
                  <a:lnTo>
                    <a:pt x="421" y="286"/>
                  </a:lnTo>
                  <a:lnTo>
                    <a:pt x="414" y="193"/>
                  </a:lnTo>
                  <a:lnTo>
                    <a:pt x="419" y="193"/>
                  </a:lnTo>
                  <a:lnTo>
                    <a:pt x="419" y="177"/>
                  </a:lnTo>
                  <a:close/>
                  <a:moveTo>
                    <a:pt x="253" y="177"/>
                  </a:moveTo>
                  <a:lnTo>
                    <a:pt x="253" y="193"/>
                  </a:lnTo>
                  <a:lnTo>
                    <a:pt x="258" y="193"/>
                  </a:lnTo>
                  <a:lnTo>
                    <a:pt x="253" y="286"/>
                  </a:lnTo>
                  <a:lnTo>
                    <a:pt x="246" y="286"/>
                  </a:lnTo>
                  <a:lnTo>
                    <a:pt x="246" y="307"/>
                  </a:lnTo>
                  <a:lnTo>
                    <a:pt x="246" y="314"/>
                  </a:lnTo>
                  <a:lnTo>
                    <a:pt x="210" y="314"/>
                  </a:lnTo>
                  <a:lnTo>
                    <a:pt x="210" y="307"/>
                  </a:lnTo>
                  <a:lnTo>
                    <a:pt x="210" y="286"/>
                  </a:lnTo>
                  <a:lnTo>
                    <a:pt x="203" y="286"/>
                  </a:lnTo>
                  <a:lnTo>
                    <a:pt x="196" y="193"/>
                  </a:lnTo>
                  <a:lnTo>
                    <a:pt x="203" y="193"/>
                  </a:lnTo>
                  <a:lnTo>
                    <a:pt x="203" y="177"/>
                  </a:lnTo>
                  <a:lnTo>
                    <a:pt x="203" y="170"/>
                  </a:lnTo>
                  <a:lnTo>
                    <a:pt x="253" y="170"/>
                  </a:lnTo>
                  <a:lnTo>
                    <a:pt x="253" y="177"/>
                  </a:lnTo>
                  <a:close/>
                  <a:moveTo>
                    <a:pt x="102" y="314"/>
                  </a:moveTo>
                  <a:lnTo>
                    <a:pt x="102" y="307"/>
                  </a:lnTo>
                  <a:lnTo>
                    <a:pt x="102" y="286"/>
                  </a:lnTo>
                  <a:lnTo>
                    <a:pt x="95" y="286"/>
                  </a:lnTo>
                  <a:lnTo>
                    <a:pt x="90" y="193"/>
                  </a:lnTo>
                  <a:lnTo>
                    <a:pt x="95" y="193"/>
                  </a:lnTo>
                  <a:lnTo>
                    <a:pt x="95" y="177"/>
                  </a:lnTo>
                  <a:lnTo>
                    <a:pt x="95" y="170"/>
                  </a:lnTo>
                  <a:lnTo>
                    <a:pt x="144" y="170"/>
                  </a:lnTo>
                  <a:lnTo>
                    <a:pt x="144" y="177"/>
                  </a:lnTo>
                  <a:lnTo>
                    <a:pt x="144" y="193"/>
                  </a:lnTo>
                  <a:lnTo>
                    <a:pt x="151" y="193"/>
                  </a:lnTo>
                  <a:lnTo>
                    <a:pt x="144" y="286"/>
                  </a:lnTo>
                  <a:lnTo>
                    <a:pt x="137" y="286"/>
                  </a:lnTo>
                  <a:lnTo>
                    <a:pt x="137" y="307"/>
                  </a:lnTo>
                  <a:lnTo>
                    <a:pt x="137" y="314"/>
                  </a:lnTo>
                  <a:lnTo>
                    <a:pt x="102" y="314"/>
                  </a:lnTo>
                  <a:close/>
                  <a:moveTo>
                    <a:pt x="362" y="286"/>
                  </a:moveTo>
                  <a:lnTo>
                    <a:pt x="352" y="286"/>
                  </a:lnTo>
                  <a:lnTo>
                    <a:pt x="352" y="307"/>
                  </a:lnTo>
                  <a:lnTo>
                    <a:pt x="352" y="314"/>
                  </a:lnTo>
                  <a:lnTo>
                    <a:pt x="319" y="314"/>
                  </a:lnTo>
                  <a:lnTo>
                    <a:pt x="319" y="307"/>
                  </a:lnTo>
                  <a:lnTo>
                    <a:pt x="319" y="286"/>
                  </a:lnTo>
                  <a:lnTo>
                    <a:pt x="312" y="286"/>
                  </a:lnTo>
                  <a:lnTo>
                    <a:pt x="305" y="193"/>
                  </a:lnTo>
                  <a:lnTo>
                    <a:pt x="312" y="193"/>
                  </a:lnTo>
                  <a:lnTo>
                    <a:pt x="312" y="177"/>
                  </a:lnTo>
                  <a:lnTo>
                    <a:pt x="312" y="170"/>
                  </a:lnTo>
                  <a:lnTo>
                    <a:pt x="362" y="170"/>
                  </a:lnTo>
                  <a:lnTo>
                    <a:pt x="362" y="177"/>
                  </a:lnTo>
                  <a:lnTo>
                    <a:pt x="362" y="193"/>
                  </a:lnTo>
                  <a:lnTo>
                    <a:pt x="367" y="193"/>
                  </a:lnTo>
                  <a:lnTo>
                    <a:pt x="362" y="28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97"/>
            <p:cNvSpPr>
              <a:spLocks noEditPoints="1"/>
            </p:cNvSpPr>
            <p:nvPr/>
          </p:nvSpPr>
          <p:spPr bwMode="auto">
            <a:xfrm>
              <a:off x="889588" y="3675941"/>
              <a:ext cx="283494" cy="312007"/>
            </a:xfrm>
            <a:custGeom>
              <a:avLst/>
              <a:gdLst>
                <a:gd name="T0" fmla="*/ 119 w 147"/>
                <a:gd name="T1" fmla="*/ 33 h 162"/>
                <a:gd name="T2" fmla="*/ 6 w 147"/>
                <a:gd name="T3" fmla="*/ 117 h 162"/>
                <a:gd name="T4" fmla="*/ 67 w 147"/>
                <a:gd name="T5" fmla="*/ 132 h 162"/>
                <a:gd name="T6" fmla="*/ 91 w 147"/>
                <a:gd name="T7" fmla="*/ 106 h 162"/>
                <a:gd name="T8" fmla="*/ 128 w 147"/>
                <a:gd name="T9" fmla="*/ 98 h 162"/>
                <a:gd name="T10" fmla="*/ 119 w 147"/>
                <a:gd name="T11" fmla="*/ 33 h 162"/>
                <a:gd name="T12" fmla="*/ 33 w 147"/>
                <a:gd name="T13" fmla="*/ 45 h 162"/>
                <a:gd name="T14" fmla="*/ 46 w 147"/>
                <a:gd name="T15" fmla="*/ 38 h 162"/>
                <a:gd name="T16" fmla="*/ 53 w 147"/>
                <a:gd name="T17" fmla="*/ 50 h 162"/>
                <a:gd name="T18" fmla="*/ 40 w 147"/>
                <a:gd name="T19" fmla="*/ 57 h 162"/>
                <a:gd name="T20" fmla="*/ 33 w 147"/>
                <a:gd name="T21" fmla="*/ 45 h 162"/>
                <a:gd name="T22" fmla="*/ 32 w 147"/>
                <a:gd name="T23" fmla="*/ 84 h 162"/>
                <a:gd name="T24" fmla="*/ 19 w 147"/>
                <a:gd name="T25" fmla="*/ 80 h 162"/>
                <a:gd name="T26" fmla="*/ 24 w 147"/>
                <a:gd name="T27" fmla="*/ 67 h 162"/>
                <a:gd name="T28" fmla="*/ 37 w 147"/>
                <a:gd name="T29" fmla="*/ 71 h 162"/>
                <a:gd name="T30" fmla="*/ 32 w 147"/>
                <a:gd name="T31" fmla="*/ 84 h 162"/>
                <a:gd name="T32" fmla="*/ 79 w 147"/>
                <a:gd name="T33" fmla="*/ 44 h 162"/>
                <a:gd name="T34" fmla="*/ 65 w 147"/>
                <a:gd name="T35" fmla="*/ 42 h 162"/>
                <a:gd name="T36" fmla="*/ 67 w 147"/>
                <a:gd name="T37" fmla="*/ 28 h 162"/>
                <a:gd name="T38" fmla="*/ 81 w 147"/>
                <a:gd name="T39" fmla="*/ 30 h 162"/>
                <a:gd name="T40" fmla="*/ 79 w 147"/>
                <a:gd name="T41" fmla="*/ 44 h 162"/>
                <a:gd name="T42" fmla="*/ 93 w 147"/>
                <a:gd name="T43" fmla="*/ 45 h 162"/>
                <a:gd name="T44" fmla="*/ 104 w 147"/>
                <a:gd name="T45" fmla="*/ 36 h 162"/>
                <a:gd name="T46" fmla="*/ 113 w 147"/>
                <a:gd name="T47" fmla="*/ 47 h 162"/>
                <a:gd name="T48" fmla="*/ 102 w 147"/>
                <a:gd name="T49" fmla="*/ 56 h 162"/>
                <a:gd name="T50" fmla="*/ 93 w 147"/>
                <a:gd name="T51" fmla="*/ 45 h 162"/>
                <a:gd name="T52" fmla="*/ 44 w 147"/>
                <a:gd name="T53" fmla="*/ 138 h 162"/>
                <a:gd name="T54" fmla="*/ 24 w 147"/>
                <a:gd name="T55" fmla="*/ 131 h 162"/>
                <a:gd name="T56" fmla="*/ 34 w 147"/>
                <a:gd name="T57" fmla="*/ 113 h 162"/>
                <a:gd name="T58" fmla="*/ 54 w 147"/>
                <a:gd name="T59" fmla="*/ 120 h 162"/>
                <a:gd name="T60" fmla="*/ 44 w 147"/>
                <a:gd name="T61" fmla="*/ 138 h 162"/>
                <a:gd name="T62" fmla="*/ 113 w 147"/>
                <a:gd name="T63" fmla="*/ 80 h 162"/>
                <a:gd name="T64" fmla="*/ 113 w 147"/>
                <a:gd name="T65" fmla="*/ 66 h 162"/>
                <a:gd name="T66" fmla="*/ 127 w 147"/>
                <a:gd name="T67" fmla="*/ 66 h 162"/>
                <a:gd name="T68" fmla="*/ 127 w 147"/>
                <a:gd name="T69" fmla="*/ 80 h 162"/>
                <a:gd name="T70" fmla="*/ 113 w 147"/>
                <a:gd name="T71" fmla="*/ 8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47" h="162">
                  <a:moveTo>
                    <a:pt x="119" y="33"/>
                  </a:moveTo>
                  <a:cubicBezTo>
                    <a:pt x="84" y="0"/>
                    <a:pt x="0" y="15"/>
                    <a:pt x="6" y="117"/>
                  </a:cubicBezTo>
                  <a:cubicBezTo>
                    <a:pt x="8" y="156"/>
                    <a:pt x="58" y="162"/>
                    <a:pt x="67" y="132"/>
                  </a:cubicBezTo>
                  <a:cubicBezTo>
                    <a:pt x="69" y="124"/>
                    <a:pt x="77" y="106"/>
                    <a:pt x="91" y="106"/>
                  </a:cubicBezTo>
                  <a:cubicBezTo>
                    <a:pt x="108" y="108"/>
                    <a:pt x="118" y="109"/>
                    <a:pt x="128" y="98"/>
                  </a:cubicBezTo>
                  <a:cubicBezTo>
                    <a:pt x="142" y="83"/>
                    <a:pt x="147" y="60"/>
                    <a:pt x="119" y="33"/>
                  </a:cubicBezTo>
                  <a:close/>
                  <a:moveTo>
                    <a:pt x="33" y="45"/>
                  </a:moveTo>
                  <a:cubicBezTo>
                    <a:pt x="35" y="40"/>
                    <a:pt x="40" y="36"/>
                    <a:pt x="46" y="38"/>
                  </a:cubicBezTo>
                  <a:cubicBezTo>
                    <a:pt x="51" y="39"/>
                    <a:pt x="54" y="45"/>
                    <a:pt x="53" y="50"/>
                  </a:cubicBezTo>
                  <a:cubicBezTo>
                    <a:pt x="51" y="55"/>
                    <a:pt x="46" y="58"/>
                    <a:pt x="40" y="57"/>
                  </a:cubicBezTo>
                  <a:cubicBezTo>
                    <a:pt x="35" y="56"/>
                    <a:pt x="32" y="50"/>
                    <a:pt x="33" y="45"/>
                  </a:cubicBezTo>
                  <a:close/>
                  <a:moveTo>
                    <a:pt x="32" y="84"/>
                  </a:moveTo>
                  <a:cubicBezTo>
                    <a:pt x="27" y="87"/>
                    <a:pt x="21" y="85"/>
                    <a:pt x="19" y="80"/>
                  </a:cubicBezTo>
                  <a:cubicBezTo>
                    <a:pt x="16" y="75"/>
                    <a:pt x="19" y="69"/>
                    <a:pt x="24" y="67"/>
                  </a:cubicBezTo>
                  <a:cubicBezTo>
                    <a:pt x="28" y="64"/>
                    <a:pt x="34" y="66"/>
                    <a:pt x="37" y="71"/>
                  </a:cubicBezTo>
                  <a:cubicBezTo>
                    <a:pt x="39" y="76"/>
                    <a:pt x="37" y="82"/>
                    <a:pt x="32" y="84"/>
                  </a:cubicBezTo>
                  <a:close/>
                  <a:moveTo>
                    <a:pt x="79" y="44"/>
                  </a:moveTo>
                  <a:cubicBezTo>
                    <a:pt x="74" y="47"/>
                    <a:pt x="68" y="46"/>
                    <a:pt x="65" y="42"/>
                  </a:cubicBezTo>
                  <a:cubicBezTo>
                    <a:pt x="62" y="37"/>
                    <a:pt x="63" y="31"/>
                    <a:pt x="67" y="28"/>
                  </a:cubicBezTo>
                  <a:cubicBezTo>
                    <a:pt x="72" y="25"/>
                    <a:pt x="78" y="26"/>
                    <a:pt x="81" y="30"/>
                  </a:cubicBezTo>
                  <a:cubicBezTo>
                    <a:pt x="84" y="35"/>
                    <a:pt x="83" y="41"/>
                    <a:pt x="79" y="44"/>
                  </a:cubicBezTo>
                  <a:close/>
                  <a:moveTo>
                    <a:pt x="93" y="45"/>
                  </a:moveTo>
                  <a:cubicBezTo>
                    <a:pt x="94" y="40"/>
                    <a:pt x="99" y="36"/>
                    <a:pt x="104" y="36"/>
                  </a:cubicBezTo>
                  <a:cubicBezTo>
                    <a:pt x="109" y="37"/>
                    <a:pt x="113" y="41"/>
                    <a:pt x="113" y="47"/>
                  </a:cubicBezTo>
                  <a:cubicBezTo>
                    <a:pt x="113" y="52"/>
                    <a:pt x="108" y="56"/>
                    <a:pt x="102" y="56"/>
                  </a:cubicBezTo>
                  <a:cubicBezTo>
                    <a:pt x="97" y="55"/>
                    <a:pt x="93" y="51"/>
                    <a:pt x="93" y="45"/>
                  </a:cubicBezTo>
                  <a:close/>
                  <a:moveTo>
                    <a:pt x="44" y="138"/>
                  </a:moveTo>
                  <a:cubicBezTo>
                    <a:pt x="36" y="141"/>
                    <a:pt x="27" y="138"/>
                    <a:pt x="24" y="131"/>
                  </a:cubicBezTo>
                  <a:cubicBezTo>
                    <a:pt x="22" y="125"/>
                    <a:pt x="26" y="116"/>
                    <a:pt x="34" y="113"/>
                  </a:cubicBezTo>
                  <a:cubicBezTo>
                    <a:pt x="43" y="110"/>
                    <a:pt x="51" y="113"/>
                    <a:pt x="54" y="120"/>
                  </a:cubicBezTo>
                  <a:cubicBezTo>
                    <a:pt x="57" y="126"/>
                    <a:pt x="52" y="134"/>
                    <a:pt x="44" y="138"/>
                  </a:cubicBezTo>
                  <a:close/>
                  <a:moveTo>
                    <a:pt x="113" y="80"/>
                  </a:moveTo>
                  <a:cubicBezTo>
                    <a:pt x="109" y="77"/>
                    <a:pt x="109" y="70"/>
                    <a:pt x="113" y="66"/>
                  </a:cubicBezTo>
                  <a:cubicBezTo>
                    <a:pt x="117" y="63"/>
                    <a:pt x="123" y="63"/>
                    <a:pt x="127" y="66"/>
                  </a:cubicBezTo>
                  <a:cubicBezTo>
                    <a:pt x="131" y="70"/>
                    <a:pt x="131" y="77"/>
                    <a:pt x="127" y="80"/>
                  </a:cubicBezTo>
                  <a:cubicBezTo>
                    <a:pt x="123" y="84"/>
                    <a:pt x="117" y="84"/>
                    <a:pt x="113" y="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98"/>
            <p:cNvSpPr>
              <a:spLocks/>
            </p:cNvSpPr>
            <p:nvPr/>
          </p:nvSpPr>
          <p:spPr bwMode="auto">
            <a:xfrm>
              <a:off x="1013413" y="3805469"/>
              <a:ext cx="223211" cy="217509"/>
            </a:xfrm>
            <a:custGeom>
              <a:avLst/>
              <a:gdLst>
                <a:gd name="T0" fmla="*/ 54 w 116"/>
                <a:gd name="T1" fmla="*/ 82 h 113"/>
                <a:gd name="T2" fmla="*/ 57 w 116"/>
                <a:gd name="T3" fmla="*/ 79 h 113"/>
                <a:gd name="T4" fmla="*/ 56 w 116"/>
                <a:gd name="T5" fmla="*/ 78 h 113"/>
                <a:gd name="T6" fmla="*/ 105 w 116"/>
                <a:gd name="T7" fmla="*/ 23 h 113"/>
                <a:gd name="T8" fmla="*/ 93 w 116"/>
                <a:gd name="T9" fmla="*/ 11 h 113"/>
                <a:gd name="T10" fmla="*/ 38 w 116"/>
                <a:gd name="T11" fmla="*/ 60 h 113"/>
                <a:gd name="T12" fmla="*/ 38 w 116"/>
                <a:gd name="T13" fmla="*/ 59 h 113"/>
                <a:gd name="T14" fmla="*/ 35 w 116"/>
                <a:gd name="T15" fmla="*/ 62 h 113"/>
                <a:gd name="T16" fmla="*/ 36 w 116"/>
                <a:gd name="T17" fmla="*/ 63 h 113"/>
                <a:gd name="T18" fmla="*/ 24 w 116"/>
                <a:gd name="T19" fmla="*/ 82 h 113"/>
                <a:gd name="T20" fmla="*/ 22 w 116"/>
                <a:gd name="T21" fmla="*/ 82 h 113"/>
                <a:gd name="T22" fmla="*/ 22 w 116"/>
                <a:gd name="T23" fmla="*/ 82 h 113"/>
                <a:gd name="T24" fmla="*/ 19 w 116"/>
                <a:gd name="T25" fmla="*/ 82 h 113"/>
                <a:gd name="T26" fmla="*/ 18 w 116"/>
                <a:gd name="T27" fmla="*/ 82 h 113"/>
                <a:gd name="T28" fmla="*/ 17 w 116"/>
                <a:gd name="T29" fmla="*/ 83 h 113"/>
                <a:gd name="T30" fmla="*/ 17 w 116"/>
                <a:gd name="T31" fmla="*/ 83 h 113"/>
                <a:gd name="T32" fmla="*/ 15 w 116"/>
                <a:gd name="T33" fmla="*/ 83 h 113"/>
                <a:gd name="T34" fmla="*/ 15 w 116"/>
                <a:gd name="T35" fmla="*/ 83 h 113"/>
                <a:gd name="T36" fmla="*/ 14 w 116"/>
                <a:gd name="T37" fmla="*/ 84 h 113"/>
                <a:gd name="T38" fmla="*/ 14 w 116"/>
                <a:gd name="T39" fmla="*/ 84 h 113"/>
                <a:gd name="T40" fmla="*/ 13 w 116"/>
                <a:gd name="T41" fmla="*/ 85 h 113"/>
                <a:gd name="T42" fmla="*/ 12 w 116"/>
                <a:gd name="T43" fmla="*/ 85 h 113"/>
                <a:gd name="T44" fmla="*/ 11 w 116"/>
                <a:gd name="T45" fmla="*/ 86 h 113"/>
                <a:gd name="T46" fmla="*/ 8 w 116"/>
                <a:gd name="T47" fmla="*/ 93 h 113"/>
                <a:gd name="T48" fmla="*/ 0 w 116"/>
                <a:gd name="T49" fmla="*/ 110 h 113"/>
                <a:gd name="T50" fmla="*/ 25 w 116"/>
                <a:gd name="T51" fmla="*/ 108 h 113"/>
                <a:gd name="T52" fmla="*/ 31 w 116"/>
                <a:gd name="T53" fmla="*/ 104 h 113"/>
                <a:gd name="T54" fmla="*/ 34 w 116"/>
                <a:gd name="T55" fmla="*/ 93 h 113"/>
                <a:gd name="T56" fmla="*/ 53 w 116"/>
                <a:gd name="T57" fmla="*/ 81 h 113"/>
                <a:gd name="T58" fmla="*/ 54 w 116"/>
                <a:gd name="T59" fmla="*/ 82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16" h="113">
                  <a:moveTo>
                    <a:pt x="54" y="82"/>
                  </a:moveTo>
                  <a:cubicBezTo>
                    <a:pt x="57" y="79"/>
                    <a:pt x="57" y="79"/>
                    <a:pt x="57" y="79"/>
                  </a:cubicBezTo>
                  <a:cubicBezTo>
                    <a:pt x="56" y="78"/>
                    <a:pt x="56" y="78"/>
                    <a:pt x="56" y="78"/>
                  </a:cubicBezTo>
                  <a:cubicBezTo>
                    <a:pt x="75" y="57"/>
                    <a:pt x="86" y="44"/>
                    <a:pt x="105" y="23"/>
                  </a:cubicBezTo>
                  <a:cubicBezTo>
                    <a:pt x="116" y="11"/>
                    <a:pt x="106" y="0"/>
                    <a:pt x="93" y="11"/>
                  </a:cubicBezTo>
                  <a:cubicBezTo>
                    <a:pt x="72" y="30"/>
                    <a:pt x="59" y="42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5" y="62"/>
                    <a:pt x="35" y="62"/>
                    <a:pt x="35" y="62"/>
                  </a:cubicBezTo>
                  <a:cubicBezTo>
                    <a:pt x="36" y="63"/>
                    <a:pt x="36" y="63"/>
                    <a:pt x="36" y="63"/>
                  </a:cubicBezTo>
                  <a:cubicBezTo>
                    <a:pt x="32" y="70"/>
                    <a:pt x="28" y="75"/>
                    <a:pt x="24" y="82"/>
                  </a:cubicBezTo>
                  <a:cubicBezTo>
                    <a:pt x="23" y="82"/>
                    <a:pt x="23" y="82"/>
                    <a:pt x="22" y="82"/>
                  </a:cubicBezTo>
                  <a:cubicBezTo>
                    <a:pt x="22" y="82"/>
                    <a:pt x="22" y="82"/>
                    <a:pt x="22" y="82"/>
                  </a:cubicBezTo>
                  <a:cubicBezTo>
                    <a:pt x="21" y="82"/>
                    <a:pt x="20" y="82"/>
                    <a:pt x="19" y="82"/>
                  </a:cubicBezTo>
                  <a:cubicBezTo>
                    <a:pt x="19" y="82"/>
                    <a:pt x="19" y="82"/>
                    <a:pt x="18" y="82"/>
                  </a:cubicBezTo>
                  <a:cubicBezTo>
                    <a:pt x="18" y="82"/>
                    <a:pt x="18" y="82"/>
                    <a:pt x="17" y="83"/>
                  </a:cubicBezTo>
                  <a:cubicBezTo>
                    <a:pt x="17" y="83"/>
                    <a:pt x="17" y="83"/>
                    <a:pt x="17" y="83"/>
                  </a:cubicBezTo>
                  <a:cubicBezTo>
                    <a:pt x="16" y="83"/>
                    <a:pt x="16" y="83"/>
                    <a:pt x="15" y="83"/>
                  </a:cubicBezTo>
                  <a:cubicBezTo>
                    <a:pt x="15" y="83"/>
                    <a:pt x="15" y="83"/>
                    <a:pt x="15" y="83"/>
                  </a:cubicBezTo>
                  <a:cubicBezTo>
                    <a:pt x="15" y="83"/>
                    <a:pt x="14" y="84"/>
                    <a:pt x="14" y="84"/>
                  </a:cubicBezTo>
                  <a:cubicBezTo>
                    <a:pt x="14" y="84"/>
                    <a:pt x="14" y="84"/>
                    <a:pt x="14" y="84"/>
                  </a:cubicBezTo>
                  <a:cubicBezTo>
                    <a:pt x="13" y="84"/>
                    <a:pt x="13" y="85"/>
                    <a:pt x="13" y="85"/>
                  </a:cubicBezTo>
                  <a:cubicBezTo>
                    <a:pt x="12" y="85"/>
                    <a:pt x="12" y="85"/>
                    <a:pt x="12" y="85"/>
                  </a:cubicBezTo>
                  <a:cubicBezTo>
                    <a:pt x="12" y="86"/>
                    <a:pt x="11" y="86"/>
                    <a:pt x="11" y="86"/>
                  </a:cubicBezTo>
                  <a:cubicBezTo>
                    <a:pt x="9" y="88"/>
                    <a:pt x="8" y="90"/>
                    <a:pt x="8" y="93"/>
                  </a:cubicBezTo>
                  <a:cubicBezTo>
                    <a:pt x="7" y="97"/>
                    <a:pt x="7" y="109"/>
                    <a:pt x="0" y="110"/>
                  </a:cubicBezTo>
                  <a:cubicBezTo>
                    <a:pt x="0" y="110"/>
                    <a:pt x="16" y="113"/>
                    <a:pt x="25" y="108"/>
                  </a:cubicBezTo>
                  <a:cubicBezTo>
                    <a:pt x="28" y="107"/>
                    <a:pt x="29" y="106"/>
                    <a:pt x="31" y="104"/>
                  </a:cubicBezTo>
                  <a:cubicBezTo>
                    <a:pt x="34" y="101"/>
                    <a:pt x="35" y="96"/>
                    <a:pt x="34" y="93"/>
                  </a:cubicBezTo>
                  <a:cubicBezTo>
                    <a:pt x="41" y="88"/>
                    <a:pt x="46" y="85"/>
                    <a:pt x="53" y="81"/>
                  </a:cubicBezTo>
                  <a:lnTo>
                    <a:pt x="54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99"/>
            <p:cNvSpPr>
              <a:spLocks noEditPoints="1"/>
            </p:cNvSpPr>
            <p:nvPr/>
          </p:nvSpPr>
          <p:spPr bwMode="auto">
            <a:xfrm>
              <a:off x="3797032" y="2920771"/>
              <a:ext cx="180850" cy="259870"/>
            </a:xfrm>
            <a:custGeom>
              <a:avLst/>
              <a:gdLst>
                <a:gd name="T0" fmla="*/ 0 w 94"/>
                <a:gd name="T1" fmla="*/ 131 h 135"/>
                <a:gd name="T2" fmla="*/ 89 w 94"/>
                <a:gd name="T3" fmla="*/ 135 h 135"/>
                <a:gd name="T4" fmla="*/ 94 w 94"/>
                <a:gd name="T5" fmla="*/ 41 h 135"/>
                <a:gd name="T6" fmla="*/ 89 w 94"/>
                <a:gd name="T7" fmla="*/ 0 h 135"/>
                <a:gd name="T8" fmla="*/ 0 w 94"/>
                <a:gd name="T9" fmla="*/ 4 h 135"/>
                <a:gd name="T10" fmla="*/ 20 w 94"/>
                <a:gd name="T11" fmla="*/ 126 h 135"/>
                <a:gd name="T12" fmla="*/ 9 w 94"/>
                <a:gd name="T13" fmla="*/ 115 h 135"/>
                <a:gd name="T14" fmla="*/ 21 w 94"/>
                <a:gd name="T15" fmla="*/ 115 h 135"/>
                <a:gd name="T16" fmla="*/ 20 w 94"/>
                <a:gd name="T17" fmla="*/ 105 h 135"/>
                <a:gd name="T18" fmla="*/ 9 w 94"/>
                <a:gd name="T19" fmla="*/ 94 h 135"/>
                <a:gd name="T20" fmla="*/ 21 w 94"/>
                <a:gd name="T21" fmla="*/ 94 h 135"/>
                <a:gd name="T22" fmla="*/ 20 w 94"/>
                <a:gd name="T23" fmla="*/ 84 h 135"/>
                <a:gd name="T24" fmla="*/ 9 w 94"/>
                <a:gd name="T25" fmla="*/ 73 h 135"/>
                <a:gd name="T26" fmla="*/ 21 w 94"/>
                <a:gd name="T27" fmla="*/ 73 h 135"/>
                <a:gd name="T28" fmla="*/ 41 w 94"/>
                <a:gd name="T29" fmla="*/ 126 h 135"/>
                <a:gd name="T30" fmla="*/ 31 w 94"/>
                <a:gd name="T31" fmla="*/ 115 h 135"/>
                <a:gd name="T32" fmla="*/ 42 w 94"/>
                <a:gd name="T33" fmla="*/ 115 h 135"/>
                <a:gd name="T34" fmla="*/ 41 w 94"/>
                <a:gd name="T35" fmla="*/ 105 h 135"/>
                <a:gd name="T36" fmla="*/ 31 w 94"/>
                <a:gd name="T37" fmla="*/ 94 h 135"/>
                <a:gd name="T38" fmla="*/ 42 w 94"/>
                <a:gd name="T39" fmla="*/ 94 h 135"/>
                <a:gd name="T40" fmla="*/ 41 w 94"/>
                <a:gd name="T41" fmla="*/ 84 h 135"/>
                <a:gd name="T42" fmla="*/ 31 w 94"/>
                <a:gd name="T43" fmla="*/ 73 h 135"/>
                <a:gd name="T44" fmla="*/ 42 w 94"/>
                <a:gd name="T45" fmla="*/ 73 h 135"/>
                <a:gd name="T46" fmla="*/ 41 w 94"/>
                <a:gd name="T47" fmla="*/ 62 h 135"/>
                <a:gd name="T48" fmla="*/ 9 w 94"/>
                <a:gd name="T49" fmla="*/ 52 h 135"/>
                <a:gd name="T50" fmla="*/ 42 w 94"/>
                <a:gd name="T51" fmla="*/ 52 h 135"/>
                <a:gd name="T52" fmla="*/ 63 w 94"/>
                <a:gd name="T53" fmla="*/ 126 h 135"/>
                <a:gd name="T54" fmla="*/ 52 w 94"/>
                <a:gd name="T55" fmla="*/ 115 h 135"/>
                <a:gd name="T56" fmla="*/ 63 w 94"/>
                <a:gd name="T57" fmla="*/ 115 h 135"/>
                <a:gd name="T58" fmla="*/ 63 w 94"/>
                <a:gd name="T59" fmla="*/ 105 h 135"/>
                <a:gd name="T60" fmla="*/ 52 w 94"/>
                <a:gd name="T61" fmla="*/ 94 h 135"/>
                <a:gd name="T62" fmla="*/ 63 w 94"/>
                <a:gd name="T63" fmla="*/ 94 h 135"/>
                <a:gd name="T64" fmla="*/ 63 w 94"/>
                <a:gd name="T65" fmla="*/ 84 h 135"/>
                <a:gd name="T66" fmla="*/ 52 w 94"/>
                <a:gd name="T67" fmla="*/ 73 h 135"/>
                <a:gd name="T68" fmla="*/ 63 w 94"/>
                <a:gd name="T69" fmla="*/ 73 h 135"/>
                <a:gd name="T70" fmla="*/ 63 w 94"/>
                <a:gd name="T71" fmla="*/ 62 h 135"/>
                <a:gd name="T72" fmla="*/ 52 w 94"/>
                <a:gd name="T73" fmla="*/ 52 h 135"/>
                <a:gd name="T74" fmla="*/ 63 w 94"/>
                <a:gd name="T75" fmla="*/ 52 h 135"/>
                <a:gd name="T76" fmla="*/ 84 w 94"/>
                <a:gd name="T77" fmla="*/ 126 h 135"/>
                <a:gd name="T78" fmla="*/ 73 w 94"/>
                <a:gd name="T79" fmla="*/ 115 h 135"/>
                <a:gd name="T80" fmla="*/ 85 w 94"/>
                <a:gd name="T81" fmla="*/ 115 h 135"/>
                <a:gd name="T82" fmla="*/ 84 w 94"/>
                <a:gd name="T83" fmla="*/ 105 h 135"/>
                <a:gd name="T84" fmla="*/ 73 w 94"/>
                <a:gd name="T85" fmla="*/ 94 h 135"/>
                <a:gd name="T86" fmla="*/ 85 w 94"/>
                <a:gd name="T87" fmla="*/ 94 h 135"/>
                <a:gd name="T88" fmla="*/ 84 w 94"/>
                <a:gd name="T89" fmla="*/ 84 h 135"/>
                <a:gd name="T90" fmla="*/ 73 w 94"/>
                <a:gd name="T91" fmla="*/ 73 h 135"/>
                <a:gd name="T92" fmla="*/ 85 w 94"/>
                <a:gd name="T93" fmla="*/ 73 h 135"/>
                <a:gd name="T94" fmla="*/ 84 w 94"/>
                <a:gd name="T95" fmla="*/ 62 h 135"/>
                <a:gd name="T96" fmla="*/ 73 w 94"/>
                <a:gd name="T97" fmla="*/ 52 h 135"/>
                <a:gd name="T98" fmla="*/ 85 w 94"/>
                <a:gd name="T99" fmla="*/ 52 h 135"/>
                <a:gd name="T100" fmla="*/ 8 w 94"/>
                <a:gd name="T101" fmla="*/ 8 h 135"/>
                <a:gd name="T102" fmla="*/ 86 w 94"/>
                <a:gd name="T103" fmla="*/ 8 h 135"/>
                <a:gd name="T104" fmla="*/ 86 w 94"/>
                <a:gd name="T105" fmla="*/ 33 h 135"/>
                <a:gd name="T106" fmla="*/ 8 w 94"/>
                <a:gd name="T107" fmla="*/ 3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4" h="135">
                  <a:moveTo>
                    <a:pt x="0" y="4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131"/>
                    <a:pt x="0" y="131"/>
                    <a:pt x="0" y="131"/>
                  </a:cubicBezTo>
                  <a:cubicBezTo>
                    <a:pt x="0" y="132"/>
                    <a:pt x="0" y="133"/>
                    <a:pt x="1" y="134"/>
                  </a:cubicBezTo>
                  <a:cubicBezTo>
                    <a:pt x="2" y="135"/>
                    <a:pt x="3" y="135"/>
                    <a:pt x="4" y="135"/>
                  </a:cubicBezTo>
                  <a:cubicBezTo>
                    <a:pt x="89" y="135"/>
                    <a:pt x="89" y="135"/>
                    <a:pt x="89" y="135"/>
                  </a:cubicBezTo>
                  <a:cubicBezTo>
                    <a:pt x="90" y="135"/>
                    <a:pt x="92" y="135"/>
                    <a:pt x="92" y="134"/>
                  </a:cubicBezTo>
                  <a:cubicBezTo>
                    <a:pt x="93" y="133"/>
                    <a:pt x="94" y="132"/>
                    <a:pt x="94" y="131"/>
                  </a:cubicBezTo>
                  <a:cubicBezTo>
                    <a:pt x="94" y="41"/>
                    <a:pt x="94" y="41"/>
                    <a:pt x="94" y="41"/>
                  </a:cubicBezTo>
                  <a:cubicBezTo>
                    <a:pt x="94" y="4"/>
                    <a:pt x="94" y="4"/>
                    <a:pt x="94" y="4"/>
                  </a:cubicBezTo>
                  <a:cubicBezTo>
                    <a:pt x="94" y="3"/>
                    <a:pt x="93" y="2"/>
                    <a:pt x="92" y="1"/>
                  </a:cubicBezTo>
                  <a:cubicBezTo>
                    <a:pt x="92" y="0"/>
                    <a:pt x="90" y="0"/>
                    <a:pt x="89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2" y="0"/>
                    <a:pt x="1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0" y="40"/>
                    <a:pt x="0" y="40"/>
                    <a:pt x="0" y="40"/>
                  </a:cubicBezTo>
                  <a:close/>
                  <a:moveTo>
                    <a:pt x="21" y="125"/>
                  </a:moveTo>
                  <a:cubicBezTo>
                    <a:pt x="21" y="126"/>
                    <a:pt x="21" y="126"/>
                    <a:pt x="20" y="126"/>
                  </a:cubicBezTo>
                  <a:cubicBezTo>
                    <a:pt x="10" y="126"/>
                    <a:pt x="10" y="126"/>
                    <a:pt x="10" y="126"/>
                  </a:cubicBezTo>
                  <a:cubicBezTo>
                    <a:pt x="10" y="126"/>
                    <a:pt x="9" y="126"/>
                    <a:pt x="9" y="125"/>
                  </a:cubicBezTo>
                  <a:cubicBezTo>
                    <a:pt x="9" y="115"/>
                    <a:pt x="9" y="115"/>
                    <a:pt x="9" y="115"/>
                  </a:cubicBezTo>
                  <a:cubicBezTo>
                    <a:pt x="9" y="115"/>
                    <a:pt x="10" y="114"/>
                    <a:pt x="10" y="114"/>
                  </a:cubicBezTo>
                  <a:cubicBezTo>
                    <a:pt x="20" y="114"/>
                    <a:pt x="20" y="114"/>
                    <a:pt x="20" y="114"/>
                  </a:cubicBezTo>
                  <a:cubicBezTo>
                    <a:pt x="21" y="114"/>
                    <a:pt x="21" y="115"/>
                    <a:pt x="21" y="115"/>
                  </a:cubicBezTo>
                  <a:lnTo>
                    <a:pt x="21" y="125"/>
                  </a:lnTo>
                  <a:close/>
                  <a:moveTo>
                    <a:pt x="21" y="104"/>
                  </a:moveTo>
                  <a:cubicBezTo>
                    <a:pt x="21" y="104"/>
                    <a:pt x="21" y="105"/>
                    <a:pt x="20" y="105"/>
                  </a:cubicBezTo>
                  <a:cubicBezTo>
                    <a:pt x="10" y="105"/>
                    <a:pt x="10" y="105"/>
                    <a:pt x="10" y="105"/>
                  </a:cubicBezTo>
                  <a:cubicBezTo>
                    <a:pt x="10" y="105"/>
                    <a:pt x="9" y="104"/>
                    <a:pt x="9" y="104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3"/>
                    <a:pt x="10" y="93"/>
                  </a:cubicBezTo>
                  <a:cubicBezTo>
                    <a:pt x="20" y="93"/>
                    <a:pt x="20" y="93"/>
                    <a:pt x="20" y="93"/>
                  </a:cubicBezTo>
                  <a:cubicBezTo>
                    <a:pt x="21" y="93"/>
                    <a:pt x="21" y="94"/>
                    <a:pt x="21" y="94"/>
                  </a:cubicBezTo>
                  <a:lnTo>
                    <a:pt x="21" y="104"/>
                  </a:lnTo>
                  <a:close/>
                  <a:moveTo>
                    <a:pt x="21" y="83"/>
                  </a:moveTo>
                  <a:cubicBezTo>
                    <a:pt x="21" y="83"/>
                    <a:pt x="21" y="84"/>
                    <a:pt x="20" y="84"/>
                  </a:cubicBezTo>
                  <a:cubicBezTo>
                    <a:pt x="10" y="84"/>
                    <a:pt x="10" y="84"/>
                    <a:pt x="10" y="84"/>
                  </a:cubicBezTo>
                  <a:cubicBezTo>
                    <a:pt x="10" y="84"/>
                    <a:pt x="9" y="83"/>
                    <a:pt x="9" y="83"/>
                  </a:cubicBezTo>
                  <a:cubicBezTo>
                    <a:pt x="9" y="73"/>
                    <a:pt x="9" y="73"/>
                    <a:pt x="9" y="73"/>
                  </a:cubicBezTo>
                  <a:cubicBezTo>
                    <a:pt x="9" y="72"/>
                    <a:pt x="10" y="72"/>
                    <a:pt x="10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1" y="72"/>
                    <a:pt x="21" y="72"/>
                    <a:pt x="21" y="73"/>
                  </a:cubicBezTo>
                  <a:lnTo>
                    <a:pt x="21" y="83"/>
                  </a:lnTo>
                  <a:close/>
                  <a:moveTo>
                    <a:pt x="42" y="125"/>
                  </a:moveTo>
                  <a:cubicBezTo>
                    <a:pt x="42" y="126"/>
                    <a:pt x="42" y="126"/>
                    <a:pt x="41" y="126"/>
                  </a:cubicBezTo>
                  <a:cubicBezTo>
                    <a:pt x="31" y="126"/>
                    <a:pt x="31" y="126"/>
                    <a:pt x="31" y="126"/>
                  </a:cubicBezTo>
                  <a:cubicBezTo>
                    <a:pt x="31" y="126"/>
                    <a:pt x="31" y="126"/>
                    <a:pt x="31" y="125"/>
                  </a:cubicBezTo>
                  <a:cubicBezTo>
                    <a:pt x="31" y="115"/>
                    <a:pt x="31" y="115"/>
                    <a:pt x="31" y="115"/>
                  </a:cubicBezTo>
                  <a:cubicBezTo>
                    <a:pt x="31" y="115"/>
                    <a:pt x="31" y="114"/>
                    <a:pt x="3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2" y="114"/>
                    <a:pt x="42" y="115"/>
                    <a:pt x="42" y="115"/>
                  </a:cubicBezTo>
                  <a:lnTo>
                    <a:pt x="42" y="125"/>
                  </a:lnTo>
                  <a:close/>
                  <a:moveTo>
                    <a:pt x="42" y="104"/>
                  </a:moveTo>
                  <a:cubicBezTo>
                    <a:pt x="42" y="104"/>
                    <a:pt x="42" y="105"/>
                    <a:pt x="41" y="105"/>
                  </a:cubicBezTo>
                  <a:cubicBezTo>
                    <a:pt x="31" y="105"/>
                    <a:pt x="31" y="105"/>
                    <a:pt x="31" y="105"/>
                  </a:cubicBezTo>
                  <a:cubicBezTo>
                    <a:pt x="31" y="105"/>
                    <a:pt x="31" y="104"/>
                    <a:pt x="31" y="104"/>
                  </a:cubicBezTo>
                  <a:cubicBezTo>
                    <a:pt x="31" y="94"/>
                    <a:pt x="31" y="94"/>
                    <a:pt x="31" y="94"/>
                  </a:cubicBezTo>
                  <a:cubicBezTo>
                    <a:pt x="31" y="94"/>
                    <a:pt x="31" y="93"/>
                    <a:pt x="31" y="93"/>
                  </a:cubicBezTo>
                  <a:cubicBezTo>
                    <a:pt x="41" y="93"/>
                    <a:pt x="41" y="93"/>
                    <a:pt x="41" y="93"/>
                  </a:cubicBezTo>
                  <a:cubicBezTo>
                    <a:pt x="42" y="93"/>
                    <a:pt x="42" y="94"/>
                    <a:pt x="42" y="94"/>
                  </a:cubicBezTo>
                  <a:lnTo>
                    <a:pt x="42" y="104"/>
                  </a:lnTo>
                  <a:close/>
                  <a:moveTo>
                    <a:pt x="42" y="83"/>
                  </a:moveTo>
                  <a:cubicBezTo>
                    <a:pt x="42" y="83"/>
                    <a:pt x="42" y="84"/>
                    <a:pt x="41" y="84"/>
                  </a:cubicBezTo>
                  <a:cubicBezTo>
                    <a:pt x="31" y="84"/>
                    <a:pt x="31" y="84"/>
                    <a:pt x="31" y="84"/>
                  </a:cubicBezTo>
                  <a:cubicBezTo>
                    <a:pt x="31" y="84"/>
                    <a:pt x="31" y="83"/>
                    <a:pt x="31" y="83"/>
                  </a:cubicBezTo>
                  <a:cubicBezTo>
                    <a:pt x="31" y="73"/>
                    <a:pt x="31" y="73"/>
                    <a:pt x="31" y="73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41" y="72"/>
                    <a:pt x="41" y="72"/>
                    <a:pt x="41" y="72"/>
                  </a:cubicBezTo>
                  <a:cubicBezTo>
                    <a:pt x="42" y="72"/>
                    <a:pt x="42" y="72"/>
                    <a:pt x="42" y="73"/>
                  </a:cubicBezTo>
                  <a:lnTo>
                    <a:pt x="42" y="83"/>
                  </a:lnTo>
                  <a:close/>
                  <a:moveTo>
                    <a:pt x="42" y="62"/>
                  </a:moveTo>
                  <a:cubicBezTo>
                    <a:pt x="42" y="62"/>
                    <a:pt x="42" y="62"/>
                    <a:pt x="41" y="62"/>
                  </a:cubicBezTo>
                  <a:cubicBezTo>
                    <a:pt x="10" y="62"/>
                    <a:pt x="10" y="62"/>
                    <a:pt x="10" y="62"/>
                  </a:cubicBezTo>
                  <a:cubicBezTo>
                    <a:pt x="10" y="62"/>
                    <a:pt x="9" y="62"/>
                    <a:pt x="9" y="62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9" y="51"/>
                    <a:pt x="10" y="51"/>
                    <a:pt x="10" y="51"/>
                  </a:cubicBezTo>
                  <a:cubicBezTo>
                    <a:pt x="41" y="51"/>
                    <a:pt x="41" y="51"/>
                    <a:pt x="41" y="51"/>
                  </a:cubicBezTo>
                  <a:cubicBezTo>
                    <a:pt x="42" y="51"/>
                    <a:pt x="42" y="51"/>
                    <a:pt x="42" y="52"/>
                  </a:cubicBezTo>
                  <a:lnTo>
                    <a:pt x="42" y="62"/>
                  </a:lnTo>
                  <a:close/>
                  <a:moveTo>
                    <a:pt x="63" y="125"/>
                  </a:moveTo>
                  <a:cubicBezTo>
                    <a:pt x="63" y="126"/>
                    <a:pt x="63" y="126"/>
                    <a:pt x="63" y="126"/>
                  </a:cubicBezTo>
                  <a:cubicBezTo>
                    <a:pt x="53" y="126"/>
                    <a:pt x="53" y="126"/>
                    <a:pt x="53" y="126"/>
                  </a:cubicBezTo>
                  <a:cubicBezTo>
                    <a:pt x="52" y="126"/>
                    <a:pt x="52" y="126"/>
                    <a:pt x="52" y="125"/>
                  </a:cubicBezTo>
                  <a:cubicBezTo>
                    <a:pt x="52" y="115"/>
                    <a:pt x="52" y="115"/>
                    <a:pt x="52" y="115"/>
                  </a:cubicBezTo>
                  <a:cubicBezTo>
                    <a:pt x="52" y="115"/>
                    <a:pt x="52" y="114"/>
                    <a:pt x="53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3" y="115"/>
                    <a:pt x="63" y="115"/>
                  </a:cubicBezTo>
                  <a:lnTo>
                    <a:pt x="63" y="125"/>
                  </a:lnTo>
                  <a:close/>
                  <a:moveTo>
                    <a:pt x="63" y="104"/>
                  </a:moveTo>
                  <a:cubicBezTo>
                    <a:pt x="63" y="104"/>
                    <a:pt x="63" y="105"/>
                    <a:pt x="63" y="105"/>
                  </a:cubicBezTo>
                  <a:cubicBezTo>
                    <a:pt x="53" y="105"/>
                    <a:pt x="53" y="105"/>
                    <a:pt x="53" y="105"/>
                  </a:cubicBezTo>
                  <a:cubicBezTo>
                    <a:pt x="52" y="105"/>
                    <a:pt x="52" y="104"/>
                    <a:pt x="52" y="10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63" y="93"/>
                    <a:pt x="63" y="93"/>
                    <a:pt x="63" y="93"/>
                  </a:cubicBezTo>
                  <a:cubicBezTo>
                    <a:pt x="63" y="93"/>
                    <a:pt x="63" y="94"/>
                    <a:pt x="63" y="94"/>
                  </a:cubicBezTo>
                  <a:lnTo>
                    <a:pt x="63" y="104"/>
                  </a:lnTo>
                  <a:close/>
                  <a:moveTo>
                    <a:pt x="63" y="83"/>
                  </a:moveTo>
                  <a:cubicBezTo>
                    <a:pt x="63" y="83"/>
                    <a:pt x="63" y="84"/>
                    <a:pt x="63" y="84"/>
                  </a:cubicBezTo>
                  <a:cubicBezTo>
                    <a:pt x="53" y="84"/>
                    <a:pt x="53" y="84"/>
                    <a:pt x="53" y="84"/>
                  </a:cubicBezTo>
                  <a:cubicBezTo>
                    <a:pt x="52" y="84"/>
                    <a:pt x="52" y="83"/>
                    <a:pt x="52" y="83"/>
                  </a:cubicBezTo>
                  <a:cubicBezTo>
                    <a:pt x="52" y="73"/>
                    <a:pt x="52" y="73"/>
                    <a:pt x="52" y="73"/>
                  </a:cubicBezTo>
                  <a:cubicBezTo>
                    <a:pt x="52" y="72"/>
                    <a:pt x="52" y="72"/>
                    <a:pt x="53" y="72"/>
                  </a:cubicBezTo>
                  <a:cubicBezTo>
                    <a:pt x="63" y="72"/>
                    <a:pt x="63" y="72"/>
                    <a:pt x="63" y="72"/>
                  </a:cubicBezTo>
                  <a:cubicBezTo>
                    <a:pt x="63" y="72"/>
                    <a:pt x="63" y="72"/>
                    <a:pt x="63" y="73"/>
                  </a:cubicBezTo>
                  <a:lnTo>
                    <a:pt x="63" y="83"/>
                  </a:lnTo>
                  <a:close/>
                  <a:moveTo>
                    <a:pt x="63" y="62"/>
                  </a:moveTo>
                  <a:cubicBezTo>
                    <a:pt x="63" y="62"/>
                    <a:pt x="63" y="62"/>
                    <a:pt x="63" y="62"/>
                  </a:cubicBezTo>
                  <a:cubicBezTo>
                    <a:pt x="53" y="62"/>
                    <a:pt x="53" y="62"/>
                    <a:pt x="53" y="62"/>
                  </a:cubicBezTo>
                  <a:cubicBezTo>
                    <a:pt x="52" y="62"/>
                    <a:pt x="52" y="62"/>
                    <a:pt x="52" y="62"/>
                  </a:cubicBezTo>
                  <a:cubicBezTo>
                    <a:pt x="52" y="52"/>
                    <a:pt x="52" y="52"/>
                    <a:pt x="52" y="52"/>
                  </a:cubicBezTo>
                  <a:cubicBezTo>
                    <a:pt x="52" y="51"/>
                    <a:pt x="52" y="51"/>
                    <a:pt x="53" y="51"/>
                  </a:cubicBezTo>
                  <a:cubicBezTo>
                    <a:pt x="63" y="51"/>
                    <a:pt x="63" y="51"/>
                    <a:pt x="63" y="51"/>
                  </a:cubicBezTo>
                  <a:cubicBezTo>
                    <a:pt x="63" y="51"/>
                    <a:pt x="63" y="51"/>
                    <a:pt x="63" y="52"/>
                  </a:cubicBezTo>
                  <a:lnTo>
                    <a:pt x="63" y="62"/>
                  </a:lnTo>
                  <a:close/>
                  <a:moveTo>
                    <a:pt x="85" y="125"/>
                  </a:moveTo>
                  <a:cubicBezTo>
                    <a:pt x="85" y="126"/>
                    <a:pt x="84" y="126"/>
                    <a:pt x="84" y="126"/>
                  </a:cubicBezTo>
                  <a:cubicBezTo>
                    <a:pt x="74" y="126"/>
                    <a:pt x="74" y="126"/>
                    <a:pt x="74" y="126"/>
                  </a:cubicBezTo>
                  <a:cubicBezTo>
                    <a:pt x="73" y="126"/>
                    <a:pt x="73" y="126"/>
                    <a:pt x="73" y="125"/>
                  </a:cubicBezTo>
                  <a:cubicBezTo>
                    <a:pt x="73" y="115"/>
                    <a:pt x="73" y="115"/>
                    <a:pt x="73" y="115"/>
                  </a:cubicBezTo>
                  <a:cubicBezTo>
                    <a:pt x="73" y="115"/>
                    <a:pt x="73" y="114"/>
                    <a:pt x="74" y="114"/>
                  </a:cubicBezTo>
                  <a:cubicBezTo>
                    <a:pt x="84" y="114"/>
                    <a:pt x="84" y="114"/>
                    <a:pt x="84" y="114"/>
                  </a:cubicBezTo>
                  <a:cubicBezTo>
                    <a:pt x="84" y="114"/>
                    <a:pt x="85" y="115"/>
                    <a:pt x="85" y="115"/>
                  </a:cubicBezTo>
                  <a:lnTo>
                    <a:pt x="85" y="125"/>
                  </a:lnTo>
                  <a:close/>
                  <a:moveTo>
                    <a:pt x="85" y="104"/>
                  </a:moveTo>
                  <a:cubicBezTo>
                    <a:pt x="85" y="104"/>
                    <a:pt x="84" y="105"/>
                    <a:pt x="84" y="105"/>
                  </a:cubicBezTo>
                  <a:cubicBezTo>
                    <a:pt x="74" y="105"/>
                    <a:pt x="74" y="105"/>
                    <a:pt x="74" y="105"/>
                  </a:cubicBezTo>
                  <a:cubicBezTo>
                    <a:pt x="73" y="105"/>
                    <a:pt x="73" y="104"/>
                    <a:pt x="73" y="104"/>
                  </a:cubicBezTo>
                  <a:cubicBezTo>
                    <a:pt x="73" y="94"/>
                    <a:pt x="73" y="94"/>
                    <a:pt x="73" y="94"/>
                  </a:cubicBezTo>
                  <a:cubicBezTo>
                    <a:pt x="73" y="94"/>
                    <a:pt x="73" y="93"/>
                    <a:pt x="74" y="93"/>
                  </a:cubicBezTo>
                  <a:cubicBezTo>
                    <a:pt x="84" y="93"/>
                    <a:pt x="84" y="93"/>
                    <a:pt x="84" y="93"/>
                  </a:cubicBezTo>
                  <a:cubicBezTo>
                    <a:pt x="84" y="93"/>
                    <a:pt x="85" y="94"/>
                    <a:pt x="85" y="94"/>
                  </a:cubicBezTo>
                  <a:lnTo>
                    <a:pt x="85" y="104"/>
                  </a:lnTo>
                  <a:close/>
                  <a:moveTo>
                    <a:pt x="85" y="83"/>
                  </a:moveTo>
                  <a:cubicBezTo>
                    <a:pt x="85" y="83"/>
                    <a:pt x="84" y="84"/>
                    <a:pt x="84" y="84"/>
                  </a:cubicBezTo>
                  <a:cubicBezTo>
                    <a:pt x="74" y="84"/>
                    <a:pt x="74" y="84"/>
                    <a:pt x="74" y="84"/>
                  </a:cubicBezTo>
                  <a:cubicBezTo>
                    <a:pt x="73" y="84"/>
                    <a:pt x="73" y="83"/>
                    <a:pt x="73" y="8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3" y="72"/>
                    <a:pt x="73" y="72"/>
                    <a:pt x="74" y="72"/>
                  </a:cubicBezTo>
                  <a:cubicBezTo>
                    <a:pt x="84" y="72"/>
                    <a:pt x="84" y="72"/>
                    <a:pt x="84" y="72"/>
                  </a:cubicBezTo>
                  <a:cubicBezTo>
                    <a:pt x="84" y="72"/>
                    <a:pt x="85" y="72"/>
                    <a:pt x="85" y="73"/>
                  </a:cubicBezTo>
                  <a:lnTo>
                    <a:pt x="85" y="83"/>
                  </a:lnTo>
                  <a:close/>
                  <a:moveTo>
                    <a:pt x="85" y="62"/>
                  </a:moveTo>
                  <a:cubicBezTo>
                    <a:pt x="85" y="62"/>
                    <a:pt x="84" y="62"/>
                    <a:pt x="84" y="62"/>
                  </a:cubicBezTo>
                  <a:cubicBezTo>
                    <a:pt x="74" y="62"/>
                    <a:pt x="74" y="62"/>
                    <a:pt x="74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3" y="52"/>
                    <a:pt x="73" y="52"/>
                    <a:pt x="73" y="52"/>
                  </a:cubicBezTo>
                  <a:cubicBezTo>
                    <a:pt x="73" y="51"/>
                    <a:pt x="73" y="51"/>
                    <a:pt x="74" y="51"/>
                  </a:cubicBezTo>
                  <a:cubicBezTo>
                    <a:pt x="84" y="51"/>
                    <a:pt x="84" y="51"/>
                    <a:pt x="84" y="51"/>
                  </a:cubicBezTo>
                  <a:cubicBezTo>
                    <a:pt x="84" y="51"/>
                    <a:pt x="85" y="51"/>
                    <a:pt x="85" y="52"/>
                  </a:cubicBezTo>
                  <a:lnTo>
                    <a:pt x="85" y="62"/>
                  </a:lnTo>
                  <a:close/>
                  <a:moveTo>
                    <a:pt x="8" y="10"/>
                  </a:moveTo>
                  <a:cubicBezTo>
                    <a:pt x="8" y="9"/>
                    <a:pt x="8" y="8"/>
                    <a:pt x="8" y="8"/>
                  </a:cubicBezTo>
                  <a:cubicBezTo>
                    <a:pt x="9" y="7"/>
                    <a:pt x="10" y="7"/>
                    <a:pt x="10" y="7"/>
                  </a:cubicBezTo>
                  <a:cubicBezTo>
                    <a:pt x="84" y="7"/>
                    <a:pt x="84" y="7"/>
                    <a:pt x="84" y="7"/>
                  </a:cubicBezTo>
                  <a:cubicBezTo>
                    <a:pt x="85" y="7"/>
                    <a:pt x="85" y="7"/>
                    <a:pt x="86" y="8"/>
                  </a:cubicBezTo>
                  <a:cubicBezTo>
                    <a:pt x="86" y="8"/>
                    <a:pt x="86" y="9"/>
                    <a:pt x="86" y="10"/>
                  </a:cubicBezTo>
                  <a:cubicBezTo>
                    <a:pt x="86" y="31"/>
                    <a:pt x="86" y="31"/>
                    <a:pt x="86" y="31"/>
                  </a:cubicBezTo>
                  <a:cubicBezTo>
                    <a:pt x="86" y="32"/>
                    <a:pt x="86" y="33"/>
                    <a:pt x="86" y="33"/>
                  </a:cubicBezTo>
                  <a:cubicBezTo>
                    <a:pt x="85" y="34"/>
                    <a:pt x="85" y="34"/>
                    <a:pt x="84" y="34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0" y="34"/>
                    <a:pt x="9" y="34"/>
                    <a:pt x="8" y="33"/>
                  </a:cubicBezTo>
                  <a:cubicBezTo>
                    <a:pt x="8" y="33"/>
                    <a:pt x="8" y="32"/>
                    <a:pt x="8" y="31"/>
                  </a:cubicBezTo>
                  <a:lnTo>
                    <a:pt x="8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00"/>
            <p:cNvSpPr>
              <a:spLocks/>
            </p:cNvSpPr>
            <p:nvPr/>
          </p:nvSpPr>
          <p:spPr bwMode="auto">
            <a:xfrm>
              <a:off x="3804364" y="5275077"/>
              <a:ext cx="289197" cy="165372"/>
            </a:xfrm>
            <a:custGeom>
              <a:avLst/>
              <a:gdLst>
                <a:gd name="T0" fmla="*/ 42 w 150"/>
                <a:gd name="T1" fmla="*/ 46 h 86"/>
                <a:gd name="T2" fmla="*/ 106 w 150"/>
                <a:gd name="T3" fmla="*/ 41 h 86"/>
                <a:gd name="T4" fmla="*/ 91 w 150"/>
                <a:gd name="T5" fmla="*/ 55 h 86"/>
                <a:gd name="T6" fmla="*/ 94 w 150"/>
                <a:gd name="T7" fmla="*/ 65 h 86"/>
                <a:gd name="T8" fmla="*/ 131 w 150"/>
                <a:gd name="T9" fmla="*/ 66 h 86"/>
                <a:gd name="T10" fmla="*/ 134 w 150"/>
                <a:gd name="T11" fmla="*/ 66 h 86"/>
                <a:gd name="T12" fmla="*/ 138 w 150"/>
                <a:gd name="T13" fmla="*/ 66 h 86"/>
                <a:gd name="T14" fmla="*/ 145 w 150"/>
                <a:gd name="T15" fmla="*/ 67 h 86"/>
                <a:gd name="T16" fmla="*/ 148 w 150"/>
                <a:gd name="T17" fmla="*/ 63 h 86"/>
                <a:gd name="T18" fmla="*/ 150 w 150"/>
                <a:gd name="T19" fmla="*/ 13 h 86"/>
                <a:gd name="T20" fmla="*/ 140 w 150"/>
                <a:gd name="T21" fmla="*/ 9 h 86"/>
                <a:gd name="T22" fmla="*/ 125 w 150"/>
                <a:gd name="T23" fmla="*/ 23 h 86"/>
                <a:gd name="T24" fmla="*/ 25 w 150"/>
                <a:gd name="T25" fmla="*/ 28 h 86"/>
                <a:gd name="T26" fmla="*/ 1 w 150"/>
                <a:gd name="T27" fmla="*/ 85 h 86"/>
                <a:gd name="T28" fmla="*/ 26 w 150"/>
                <a:gd name="T29" fmla="*/ 86 h 86"/>
                <a:gd name="T30" fmla="*/ 42 w 150"/>
                <a:gd name="T31" fmla="*/ 4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0" h="86">
                  <a:moveTo>
                    <a:pt x="42" y="46"/>
                  </a:moveTo>
                  <a:cubicBezTo>
                    <a:pt x="60" y="30"/>
                    <a:pt x="86" y="28"/>
                    <a:pt x="106" y="41"/>
                  </a:cubicBezTo>
                  <a:cubicBezTo>
                    <a:pt x="99" y="47"/>
                    <a:pt x="91" y="55"/>
                    <a:pt x="91" y="55"/>
                  </a:cubicBezTo>
                  <a:cubicBezTo>
                    <a:pt x="85" y="61"/>
                    <a:pt x="91" y="65"/>
                    <a:pt x="94" y="65"/>
                  </a:cubicBezTo>
                  <a:cubicBezTo>
                    <a:pt x="131" y="66"/>
                    <a:pt x="131" y="66"/>
                    <a:pt x="131" y="66"/>
                  </a:cubicBezTo>
                  <a:cubicBezTo>
                    <a:pt x="132" y="66"/>
                    <a:pt x="134" y="66"/>
                    <a:pt x="134" y="66"/>
                  </a:cubicBezTo>
                  <a:cubicBezTo>
                    <a:pt x="138" y="66"/>
                    <a:pt x="138" y="66"/>
                    <a:pt x="138" y="66"/>
                  </a:cubicBezTo>
                  <a:cubicBezTo>
                    <a:pt x="145" y="67"/>
                    <a:pt x="145" y="67"/>
                    <a:pt x="145" y="67"/>
                  </a:cubicBezTo>
                  <a:cubicBezTo>
                    <a:pt x="146" y="67"/>
                    <a:pt x="148" y="65"/>
                    <a:pt x="148" y="63"/>
                  </a:cubicBezTo>
                  <a:cubicBezTo>
                    <a:pt x="150" y="13"/>
                    <a:pt x="150" y="13"/>
                    <a:pt x="150" y="13"/>
                  </a:cubicBezTo>
                  <a:cubicBezTo>
                    <a:pt x="150" y="9"/>
                    <a:pt x="145" y="4"/>
                    <a:pt x="140" y="9"/>
                  </a:cubicBezTo>
                  <a:cubicBezTo>
                    <a:pt x="140" y="9"/>
                    <a:pt x="131" y="17"/>
                    <a:pt x="125" y="23"/>
                  </a:cubicBezTo>
                  <a:cubicBezTo>
                    <a:pt x="95" y="0"/>
                    <a:pt x="53" y="1"/>
                    <a:pt x="25" y="28"/>
                  </a:cubicBezTo>
                  <a:cubicBezTo>
                    <a:pt x="8" y="43"/>
                    <a:pt x="0" y="64"/>
                    <a:pt x="1" y="85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6" y="71"/>
                    <a:pt x="31" y="57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01"/>
            <p:cNvSpPr>
              <a:spLocks/>
            </p:cNvSpPr>
            <p:nvPr/>
          </p:nvSpPr>
          <p:spPr bwMode="auto">
            <a:xfrm>
              <a:off x="3812511" y="5429044"/>
              <a:ext cx="286753" cy="165372"/>
            </a:xfrm>
            <a:custGeom>
              <a:avLst/>
              <a:gdLst>
                <a:gd name="T0" fmla="*/ 123 w 149"/>
                <a:gd name="T1" fmla="*/ 0 h 86"/>
                <a:gd name="T2" fmla="*/ 107 w 149"/>
                <a:gd name="T3" fmla="*/ 39 h 86"/>
                <a:gd name="T4" fmla="*/ 44 w 149"/>
                <a:gd name="T5" fmla="*/ 45 h 86"/>
                <a:gd name="T6" fmla="*/ 59 w 149"/>
                <a:gd name="T7" fmla="*/ 31 h 86"/>
                <a:gd name="T8" fmla="*/ 55 w 149"/>
                <a:gd name="T9" fmla="*/ 21 h 86"/>
                <a:gd name="T10" fmla="*/ 19 w 149"/>
                <a:gd name="T11" fmla="*/ 20 h 86"/>
                <a:gd name="T12" fmla="*/ 15 w 149"/>
                <a:gd name="T13" fmla="*/ 19 h 86"/>
                <a:gd name="T14" fmla="*/ 12 w 149"/>
                <a:gd name="T15" fmla="*/ 19 h 86"/>
                <a:gd name="T16" fmla="*/ 5 w 149"/>
                <a:gd name="T17" fmla="*/ 19 h 86"/>
                <a:gd name="T18" fmla="*/ 1 w 149"/>
                <a:gd name="T19" fmla="*/ 22 h 86"/>
                <a:gd name="T20" fmla="*/ 0 w 149"/>
                <a:gd name="T21" fmla="*/ 72 h 86"/>
                <a:gd name="T22" fmla="*/ 10 w 149"/>
                <a:gd name="T23" fmla="*/ 76 h 86"/>
                <a:gd name="T24" fmla="*/ 25 w 149"/>
                <a:gd name="T25" fmla="*/ 63 h 86"/>
                <a:gd name="T26" fmla="*/ 125 w 149"/>
                <a:gd name="T27" fmla="*/ 58 h 86"/>
                <a:gd name="T28" fmla="*/ 149 w 149"/>
                <a:gd name="T29" fmla="*/ 1 h 86"/>
                <a:gd name="T30" fmla="*/ 123 w 149"/>
                <a:gd name="T3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9" h="86">
                  <a:moveTo>
                    <a:pt x="123" y="0"/>
                  </a:moveTo>
                  <a:cubicBezTo>
                    <a:pt x="124" y="14"/>
                    <a:pt x="118" y="29"/>
                    <a:pt x="107" y="39"/>
                  </a:cubicBezTo>
                  <a:cubicBezTo>
                    <a:pt x="89" y="56"/>
                    <a:pt x="63" y="58"/>
                    <a:pt x="44" y="45"/>
                  </a:cubicBezTo>
                  <a:cubicBezTo>
                    <a:pt x="51" y="38"/>
                    <a:pt x="59" y="31"/>
                    <a:pt x="59" y="31"/>
                  </a:cubicBezTo>
                  <a:cubicBezTo>
                    <a:pt x="64" y="25"/>
                    <a:pt x="58" y="21"/>
                    <a:pt x="55" y="21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7" y="19"/>
                    <a:pt x="15" y="19"/>
                    <a:pt x="15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3" y="19"/>
                    <a:pt x="1" y="21"/>
                    <a:pt x="1" y="2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7"/>
                    <a:pt x="4" y="81"/>
                    <a:pt x="10" y="76"/>
                  </a:cubicBezTo>
                  <a:cubicBezTo>
                    <a:pt x="10" y="76"/>
                    <a:pt x="19" y="68"/>
                    <a:pt x="25" y="63"/>
                  </a:cubicBezTo>
                  <a:cubicBezTo>
                    <a:pt x="54" y="86"/>
                    <a:pt x="97" y="84"/>
                    <a:pt x="125" y="58"/>
                  </a:cubicBezTo>
                  <a:cubicBezTo>
                    <a:pt x="141" y="42"/>
                    <a:pt x="149" y="22"/>
                    <a:pt x="149" y="1"/>
                  </a:cubicBezTo>
                  <a:cubicBezTo>
                    <a:pt x="123" y="0"/>
                    <a:pt x="123" y="0"/>
                    <a:pt x="1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02"/>
            <p:cNvSpPr>
              <a:spLocks/>
            </p:cNvSpPr>
            <p:nvPr/>
          </p:nvSpPr>
          <p:spPr bwMode="auto">
            <a:xfrm>
              <a:off x="1885891" y="2439319"/>
              <a:ext cx="105903" cy="30956"/>
            </a:xfrm>
            <a:custGeom>
              <a:avLst/>
              <a:gdLst>
                <a:gd name="T0" fmla="*/ 5 w 130"/>
                <a:gd name="T1" fmla="*/ 0 h 38"/>
                <a:gd name="T2" fmla="*/ 130 w 130"/>
                <a:gd name="T3" fmla="*/ 33 h 38"/>
                <a:gd name="T4" fmla="*/ 125 w 130"/>
                <a:gd name="T5" fmla="*/ 38 h 38"/>
                <a:gd name="T6" fmla="*/ 0 w 130"/>
                <a:gd name="T7" fmla="*/ 5 h 38"/>
                <a:gd name="T8" fmla="*/ 5 w 130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" h="38">
                  <a:moveTo>
                    <a:pt x="5" y="0"/>
                  </a:moveTo>
                  <a:lnTo>
                    <a:pt x="130" y="33"/>
                  </a:lnTo>
                  <a:lnTo>
                    <a:pt x="125" y="38"/>
                  </a:lnTo>
                  <a:lnTo>
                    <a:pt x="0" y="5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03"/>
            <p:cNvSpPr>
              <a:spLocks/>
            </p:cNvSpPr>
            <p:nvPr/>
          </p:nvSpPr>
          <p:spPr bwMode="auto">
            <a:xfrm>
              <a:off x="1829681" y="2381480"/>
              <a:ext cx="190625" cy="215879"/>
            </a:xfrm>
            <a:custGeom>
              <a:avLst/>
              <a:gdLst>
                <a:gd name="T0" fmla="*/ 163 w 234"/>
                <a:gd name="T1" fmla="*/ 234 h 265"/>
                <a:gd name="T2" fmla="*/ 170 w 234"/>
                <a:gd name="T3" fmla="*/ 265 h 265"/>
                <a:gd name="T4" fmla="*/ 0 w 234"/>
                <a:gd name="T5" fmla="*/ 213 h 265"/>
                <a:gd name="T6" fmla="*/ 40 w 234"/>
                <a:gd name="T7" fmla="*/ 170 h 265"/>
                <a:gd name="T8" fmla="*/ 76 w 234"/>
                <a:gd name="T9" fmla="*/ 47 h 265"/>
                <a:gd name="T10" fmla="*/ 62 w 234"/>
                <a:gd name="T11" fmla="*/ 0 h 265"/>
                <a:gd name="T12" fmla="*/ 234 w 234"/>
                <a:gd name="T13" fmla="*/ 47 h 265"/>
                <a:gd name="T14" fmla="*/ 208 w 234"/>
                <a:gd name="T15" fmla="*/ 66 h 265"/>
                <a:gd name="T16" fmla="*/ 163 w 234"/>
                <a:gd name="T17" fmla="*/ 234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4" h="265">
                  <a:moveTo>
                    <a:pt x="163" y="234"/>
                  </a:moveTo>
                  <a:lnTo>
                    <a:pt x="170" y="265"/>
                  </a:lnTo>
                  <a:lnTo>
                    <a:pt x="0" y="213"/>
                  </a:lnTo>
                  <a:lnTo>
                    <a:pt x="40" y="170"/>
                  </a:lnTo>
                  <a:lnTo>
                    <a:pt x="76" y="47"/>
                  </a:lnTo>
                  <a:lnTo>
                    <a:pt x="62" y="0"/>
                  </a:lnTo>
                  <a:lnTo>
                    <a:pt x="234" y="47"/>
                  </a:lnTo>
                  <a:lnTo>
                    <a:pt x="208" y="66"/>
                  </a:lnTo>
                  <a:lnTo>
                    <a:pt x="163" y="2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04"/>
            <p:cNvSpPr>
              <a:spLocks/>
            </p:cNvSpPr>
            <p:nvPr/>
          </p:nvSpPr>
          <p:spPr bwMode="auto">
            <a:xfrm>
              <a:off x="1829681" y="2381480"/>
              <a:ext cx="190625" cy="215879"/>
            </a:xfrm>
            <a:custGeom>
              <a:avLst/>
              <a:gdLst>
                <a:gd name="T0" fmla="*/ 163 w 234"/>
                <a:gd name="T1" fmla="*/ 234 h 265"/>
                <a:gd name="T2" fmla="*/ 170 w 234"/>
                <a:gd name="T3" fmla="*/ 265 h 265"/>
                <a:gd name="T4" fmla="*/ 0 w 234"/>
                <a:gd name="T5" fmla="*/ 213 h 265"/>
                <a:gd name="T6" fmla="*/ 40 w 234"/>
                <a:gd name="T7" fmla="*/ 170 h 265"/>
                <a:gd name="T8" fmla="*/ 76 w 234"/>
                <a:gd name="T9" fmla="*/ 47 h 265"/>
                <a:gd name="T10" fmla="*/ 62 w 234"/>
                <a:gd name="T11" fmla="*/ 0 h 265"/>
                <a:gd name="T12" fmla="*/ 234 w 234"/>
                <a:gd name="T13" fmla="*/ 47 h 265"/>
                <a:gd name="T14" fmla="*/ 208 w 234"/>
                <a:gd name="T15" fmla="*/ 66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4" h="265">
                  <a:moveTo>
                    <a:pt x="163" y="234"/>
                  </a:moveTo>
                  <a:lnTo>
                    <a:pt x="170" y="265"/>
                  </a:lnTo>
                  <a:lnTo>
                    <a:pt x="0" y="213"/>
                  </a:lnTo>
                  <a:lnTo>
                    <a:pt x="40" y="170"/>
                  </a:lnTo>
                  <a:lnTo>
                    <a:pt x="76" y="47"/>
                  </a:lnTo>
                  <a:lnTo>
                    <a:pt x="62" y="0"/>
                  </a:lnTo>
                  <a:lnTo>
                    <a:pt x="234" y="47"/>
                  </a:lnTo>
                  <a:lnTo>
                    <a:pt x="208" y="6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05"/>
            <p:cNvSpPr>
              <a:spLocks/>
            </p:cNvSpPr>
            <p:nvPr/>
          </p:nvSpPr>
          <p:spPr bwMode="auto">
            <a:xfrm>
              <a:off x="1949432" y="2485753"/>
              <a:ext cx="240318" cy="88796"/>
            </a:xfrm>
            <a:custGeom>
              <a:avLst/>
              <a:gdLst>
                <a:gd name="T0" fmla="*/ 6 w 125"/>
                <a:gd name="T1" fmla="*/ 0 h 46"/>
                <a:gd name="T2" fmla="*/ 113 w 125"/>
                <a:gd name="T3" fmla="*/ 17 h 46"/>
                <a:gd name="T4" fmla="*/ 125 w 125"/>
                <a:gd name="T5" fmla="*/ 29 h 46"/>
                <a:gd name="T6" fmla="*/ 115 w 125"/>
                <a:gd name="T7" fmla="*/ 44 h 46"/>
                <a:gd name="T8" fmla="*/ 94 w 125"/>
                <a:gd name="T9" fmla="*/ 44 h 46"/>
                <a:gd name="T10" fmla="*/ 0 w 125"/>
                <a:gd name="T11" fmla="*/ 23 h 46"/>
                <a:gd name="T12" fmla="*/ 6 w 125"/>
                <a:gd name="T1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" h="46">
                  <a:moveTo>
                    <a:pt x="6" y="0"/>
                  </a:moveTo>
                  <a:cubicBezTo>
                    <a:pt x="6" y="0"/>
                    <a:pt x="108" y="15"/>
                    <a:pt x="113" y="17"/>
                  </a:cubicBezTo>
                  <a:cubicBezTo>
                    <a:pt x="121" y="18"/>
                    <a:pt x="125" y="23"/>
                    <a:pt x="125" y="29"/>
                  </a:cubicBezTo>
                  <a:cubicBezTo>
                    <a:pt x="125" y="38"/>
                    <a:pt x="121" y="43"/>
                    <a:pt x="115" y="44"/>
                  </a:cubicBezTo>
                  <a:cubicBezTo>
                    <a:pt x="109" y="46"/>
                    <a:pt x="103" y="46"/>
                    <a:pt x="94" y="44"/>
                  </a:cubicBezTo>
                  <a:cubicBezTo>
                    <a:pt x="84" y="43"/>
                    <a:pt x="0" y="23"/>
                    <a:pt x="0" y="23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06"/>
            <p:cNvSpPr>
              <a:spLocks/>
            </p:cNvSpPr>
            <p:nvPr/>
          </p:nvSpPr>
          <p:spPr bwMode="auto">
            <a:xfrm>
              <a:off x="1828051" y="2639720"/>
              <a:ext cx="194699" cy="46434"/>
            </a:xfrm>
            <a:custGeom>
              <a:avLst/>
              <a:gdLst>
                <a:gd name="T0" fmla="*/ 0 w 239"/>
                <a:gd name="T1" fmla="*/ 57 h 57"/>
                <a:gd name="T2" fmla="*/ 239 w 239"/>
                <a:gd name="T3" fmla="*/ 57 h 57"/>
                <a:gd name="T4" fmla="*/ 213 w 239"/>
                <a:gd name="T5" fmla="*/ 0 h 57"/>
                <a:gd name="T6" fmla="*/ 16 w 239"/>
                <a:gd name="T7" fmla="*/ 0 h 57"/>
                <a:gd name="T8" fmla="*/ 0 w 239"/>
                <a:gd name="T9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57">
                  <a:moveTo>
                    <a:pt x="0" y="57"/>
                  </a:moveTo>
                  <a:lnTo>
                    <a:pt x="239" y="57"/>
                  </a:lnTo>
                  <a:lnTo>
                    <a:pt x="213" y="0"/>
                  </a:lnTo>
                  <a:lnTo>
                    <a:pt x="16" y="0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17" name="Group 156"/>
            <p:cNvGrpSpPr/>
            <p:nvPr/>
          </p:nvGrpSpPr>
          <p:grpSpPr>
            <a:xfrm>
              <a:off x="2751037" y="3462506"/>
              <a:ext cx="827672" cy="834190"/>
              <a:chOff x="2751037" y="3462506"/>
              <a:chExt cx="827672" cy="834190"/>
            </a:xfrm>
            <a:solidFill>
              <a:schemeClr val="accent5"/>
            </a:solidFill>
          </p:grpSpPr>
          <p:sp>
            <p:nvSpPr>
              <p:cNvPr id="147" name="Freeform 107"/>
              <p:cNvSpPr>
                <a:spLocks/>
              </p:cNvSpPr>
              <p:nvPr/>
            </p:nvSpPr>
            <p:spPr bwMode="auto">
              <a:xfrm>
                <a:off x="3151024" y="3710970"/>
                <a:ext cx="166186" cy="165372"/>
              </a:xfrm>
              <a:custGeom>
                <a:avLst/>
                <a:gdLst>
                  <a:gd name="T0" fmla="*/ 80 w 86"/>
                  <a:gd name="T1" fmla="*/ 86 h 86"/>
                  <a:gd name="T2" fmla="*/ 74 w 86"/>
                  <a:gd name="T3" fmla="*/ 80 h 86"/>
                  <a:gd name="T4" fmla="*/ 6 w 86"/>
                  <a:gd name="T5" fmla="*/ 12 h 86"/>
                  <a:gd name="T6" fmla="*/ 0 w 86"/>
                  <a:gd name="T7" fmla="*/ 6 h 86"/>
                  <a:gd name="T8" fmla="*/ 6 w 86"/>
                  <a:gd name="T9" fmla="*/ 0 h 86"/>
                  <a:gd name="T10" fmla="*/ 86 w 86"/>
                  <a:gd name="T11" fmla="*/ 80 h 86"/>
                  <a:gd name="T12" fmla="*/ 80 w 86"/>
                  <a:gd name="T13" fmla="*/ 8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6" h="86">
                    <a:moveTo>
                      <a:pt x="80" y="86"/>
                    </a:moveTo>
                    <a:cubicBezTo>
                      <a:pt x="77" y="86"/>
                      <a:pt x="74" y="83"/>
                      <a:pt x="74" y="80"/>
                    </a:cubicBezTo>
                    <a:cubicBezTo>
                      <a:pt x="74" y="42"/>
                      <a:pt x="44" y="12"/>
                      <a:pt x="6" y="12"/>
                    </a:cubicBezTo>
                    <a:cubicBezTo>
                      <a:pt x="3" y="12"/>
                      <a:pt x="0" y="9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50" y="0"/>
                      <a:pt x="86" y="36"/>
                      <a:pt x="86" y="80"/>
                    </a:cubicBezTo>
                    <a:cubicBezTo>
                      <a:pt x="86" y="83"/>
                      <a:pt x="83" y="86"/>
                      <a:pt x="80" y="8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8" name="Freeform 108"/>
              <p:cNvSpPr>
                <a:spLocks/>
              </p:cNvSpPr>
              <p:nvPr/>
            </p:nvSpPr>
            <p:spPr bwMode="auto">
              <a:xfrm>
                <a:off x="3190127" y="3955362"/>
                <a:ext cx="52137" cy="213435"/>
              </a:xfrm>
              <a:custGeom>
                <a:avLst/>
                <a:gdLst>
                  <a:gd name="T0" fmla="*/ 21 w 64"/>
                  <a:gd name="T1" fmla="*/ 262 h 262"/>
                  <a:gd name="T2" fmla="*/ 0 w 64"/>
                  <a:gd name="T3" fmla="*/ 258 h 262"/>
                  <a:gd name="T4" fmla="*/ 42 w 64"/>
                  <a:gd name="T5" fmla="*/ 0 h 262"/>
                  <a:gd name="T6" fmla="*/ 64 w 64"/>
                  <a:gd name="T7" fmla="*/ 5 h 262"/>
                  <a:gd name="T8" fmla="*/ 21 w 64"/>
                  <a:gd name="T9" fmla="*/ 262 h 262"/>
                  <a:gd name="T10" fmla="*/ 21 w 64"/>
                  <a:gd name="T11" fmla="*/ 262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262">
                    <a:moveTo>
                      <a:pt x="21" y="262"/>
                    </a:moveTo>
                    <a:lnTo>
                      <a:pt x="0" y="258"/>
                    </a:lnTo>
                    <a:lnTo>
                      <a:pt x="42" y="0"/>
                    </a:lnTo>
                    <a:lnTo>
                      <a:pt x="64" y="5"/>
                    </a:lnTo>
                    <a:lnTo>
                      <a:pt x="21" y="262"/>
                    </a:lnTo>
                    <a:lnTo>
                      <a:pt x="21" y="26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9" name="Freeform 109"/>
              <p:cNvSpPr>
                <a:spLocks/>
              </p:cNvSpPr>
              <p:nvPr/>
            </p:nvSpPr>
            <p:spPr bwMode="auto">
              <a:xfrm>
                <a:off x="3084224" y="3955362"/>
                <a:ext cx="52137" cy="213435"/>
              </a:xfrm>
              <a:custGeom>
                <a:avLst/>
                <a:gdLst>
                  <a:gd name="T0" fmla="*/ 42 w 64"/>
                  <a:gd name="T1" fmla="*/ 262 h 262"/>
                  <a:gd name="T2" fmla="*/ 0 w 64"/>
                  <a:gd name="T3" fmla="*/ 5 h 262"/>
                  <a:gd name="T4" fmla="*/ 21 w 64"/>
                  <a:gd name="T5" fmla="*/ 0 h 262"/>
                  <a:gd name="T6" fmla="*/ 64 w 64"/>
                  <a:gd name="T7" fmla="*/ 258 h 262"/>
                  <a:gd name="T8" fmla="*/ 42 w 64"/>
                  <a:gd name="T9" fmla="*/ 262 h 262"/>
                  <a:gd name="T10" fmla="*/ 42 w 64"/>
                  <a:gd name="T11" fmla="*/ 262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262">
                    <a:moveTo>
                      <a:pt x="42" y="262"/>
                    </a:moveTo>
                    <a:lnTo>
                      <a:pt x="0" y="5"/>
                    </a:lnTo>
                    <a:lnTo>
                      <a:pt x="21" y="0"/>
                    </a:lnTo>
                    <a:lnTo>
                      <a:pt x="64" y="258"/>
                    </a:lnTo>
                    <a:lnTo>
                      <a:pt x="42" y="262"/>
                    </a:lnTo>
                    <a:lnTo>
                      <a:pt x="42" y="26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2" name="Freeform 110"/>
              <p:cNvSpPr>
                <a:spLocks/>
              </p:cNvSpPr>
              <p:nvPr/>
            </p:nvSpPr>
            <p:spPr bwMode="auto">
              <a:xfrm>
                <a:off x="3097258" y="3956991"/>
                <a:ext cx="135230" cy="29327"/>
              </a:xfrm>
              <a:custGeom>
                <a:avLst/>
                <a:gdLst>
                  <a:gd name="T0" fmla="*/ 70 w 70"/>
                  <a:gd name="T1" fmla="*/ 15 h 15"/>
                  <a:gd name="T2" fmla="*/ 63 w 70"/>
                  <a:gd name="T3" fmla="*/ 8 h 15"/>
                  <a:gd name="T4" fmla="*/ 61 w 70"/>
                  <a:gd name="T5" fmla="*/ 5 h 15"/>
                  <a:gd name="T6" fmla="*/ 59 w 70"/>
                  <a:gd name="T7" fmla="*/ 8 h 15"/>
                  <a:gd name="T8" fmla="*/ 53 w 70"/>
                  <a:gd name="T9" fmla="*/ 15 h 15"/>
                  <a:gd name="T10" fmla="*/ 46 w 70"/>
                  <a:gd name="T11" fmla="*/ 8 h 15"/>
                  <a:gd name="T12" fmla="*/ 44 w 70"/>
                  <a:gd name="T13" fmla="*/ 5 h 15"/>
                  <a:gd name="T14" fmla="*/ 42 w 70"/>
                  <a:gd name="T15" fmla="*/ 8 h 15"/>
                  <a:gd name="T16" fmla="*/ 35 w 70"/>
                  <a:gd name="T17" fmla="*/ 15 h 15"/>
                  <a:gd name="T18" fmla="*/ 29 w 70"/>
                  <a:gd name="T19" fmla="*/ 8 h 15"/>
                  <a:gd name="T20" fmla="*/ 26 w 70"/>
                  <a:gd name="T21" fmla="*/ 5 h 15"/>
                  <a:gd name="T22" fmla="*/ 24 w 70"/>
                  <a:gd name="T23" fmla="*/ 8 h 15"/>
                  <a:gd name="T24" fmla="*/ 18 w 70"/>
                  <a:gd name="T25" fmla="*/ 15 h 15"/>
                  <a:gd name="T26" fmla="*/ 11 w 70"/>
                  <a:gd name="T27" fmla="*/ 8 h 15"/>
                  <a:gd name="T28" fmla="*/ 9 w 70"/>
                  <a:gd name="T29" fmla="*/ 5 h 15"/>
                  <a:gd name="T30" fmla="*/ 7 w 70"/>
                  <a:gd name="T31" fmla="*/ 8 h 15"/>
                  <a:gd name="T32" fmla="*/ 0 w 70"/>
                  <a:gd name="T33" fmla="*/ 15 h 15"/>
                  <a:gd name="T34" fmla="*/ 0 w 70"/>
                  <a:gd name="T35" fmla="*/ 10 h 15"/>
                  <a:gd name="T36" fmla="*/ 2 w 70"/>
                  <a:gd name="T37" fmla="*/ 6 h 15"/>
                  <a:gd name="T38" fmla="*/ 9 w 70"/>
                  <a:gd name="T39" fmla="*/ 0 h 15"/>
                  <a:gd name="T40" fmla="*/ 16 w 70"/>
                  <a:gd name="T41" fmla="*/ 6 h 15"/>
                  <a:gd name="T42" fmla="*/ 18 w 70"/>
                  <a:gd name="T43" fmla="*/ 10 h 15"/>
                  <a:gd name="T44" fmla="*/ 20 w 70"/>
                  <a:gd name="T45" fmla="*/ 6 h 15"/>
                  <a:gd name="T46" fmla="*/ 26 w 70"/>
                  <a:gd name="T47" fmla="*/ 0 h 15"/>
                  <a:gd name="T48" fmla="*/ 33 w 70"/>
                  <a:gd name="T49" fmla="*/ 6 h 15"/>
                  <a:gd name="T50" fmla="*/ 35 w 70"/>
                  <a:gd name="T51" fmla="*/ 10 h 15"/>
                  <a:gd name="T52" fmla="*/ 37 w 70"/>
                  <a:gd name="T53" fmla="*/ 6 h 15"/>
                  <a:gd name="T54" fmla="*/ 44 w 70"/>
                  <a:gd name="T55" fmla="*/ 0 h 15"/>
                  <a:gd name="T56" fmla="*/ 50 w 70"/>
                  <a:gd name="T57" fmla="*/ 6 h 15"/>
                  <a:gd name="T58" fmla="*/ 53 w 70"/>
                  <a:gd name="T59" fmla="*/ 10 h 15"/>
                  <a:gd name="T60" fmla="*/ 55 w 70"/>
                  <a:gd name="T61" fmla="*/ 6 h 15"/>
                  <a:gd name="T62" fmla="*/ 61 w 70"/>
                  <a:gd name="T63" fmla="*/ 0 h 15"/>
                  <a:gd name="T64" fmla="*/ 68 w 70"/>
                  <a:gd name="T65" fmla="*/ 6 h 15"/>
                  <a:gd name="T66" fmla="*/ 70 w 70"/>
                  <a:gd name="T67" fmla="*/ 10 h 15"/>
                  <a:gd name="T68" fmla="*/ 70 w 70"/>
                  <a:gd name="T6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0" h="15">
                    <a:moveTo>
                      <a:pt x="70" y="15"/>
                    </a:moveTo>
                    <a:cubicBezTo>
                      <a:pt x="66" y="15"/>
                      <a:pt x="65" y="11"/>
                      <a:pt x="63" y="8"/>
                    </a:cubicBezTo>
                    <a:cubicBezTo>
                      <a:pt x="63" y="7"/>
                      <a:pt x="62" y="5"/>
                      <a:pt x="61" y="5"/>
                    </a:cubicBezTo>
                    <a:cubicBezTo>
                      <a:pt x="61" y="5"/>
                      <a:pt x="60" y="7"/>
                      <a:pt x="59" y="8"/>
                    </a:cubicBezTo>
                    <a:cubicBezTo>
                      <a:pt x="58" y="11"/>
                      <a:pt x="56" y="15"/>
                      <a:pt x="53" y="15"/>
                    </a:cubicBezTo>
                    <a:cubicBezTo>
                      <a:pt x="49" y="15"/>
                      <a:pt x="47" y="11"/>
                      <a:pt x="46" y="8"/>
                    </a:cubicBezTo>
                    <a:cubicBezTo>
                      <a:pt x="46" y="7"/>
                      <a:pt x="44" y="5"/>
                      <a:pt x="44" y="5"/>
                    </a:cubicBezTo>
                    <a:cubicBezTo>
                      <a:pt x="43" y="5"/>
                      <a:pt x="42" y="7"/>
                      <a:pt x="42" y="8"/>
                    </a:cubicBezTo>
                    <a:cubicBezTo>
                      <a:pt x="41" y="11"/>
                      <a:pt x="39" y="15"/>
                      <a:pt x="35" y="15"/>
                    </a:cubicBezTo>
                    <a:cubicBezTo>
                      <a:pt x="31" y="15"/>
                      <a:pt x="30" y="11"/>
                      <a:pt x="29" y="8"/>
                    </a:cubicBezTo>
                    <a:cubicBezTo>
                      <a:pt x="28" y="7"/>
                      <a:pt x="27" y="5"/>
                      <a:pt x="26" y="5"/>
                    </a:cubicBezTo>
                    <a:cubicBezTo>
                      <a:pt x="26" y="5"/>
                      <a:pt x="25" y="7"/>
                      <a:pt x="24" y="8"/>
                    </a:cubicBezTo>
                    <a:cubicBezTo>
                      <a:pt x="23" y="11"/>
                      <a:pt x="21" y="15"/>
                      <a:pt x="18" y="15"/>
                    </a:cubicBezTo>
                    <a:cubicBezTo>
                      <a:pt x="14" y="15"/>
                      <a:pt x="12" y="11"/>
                      <a:pt x="11" y="8"/>
                    </a:cubicBezTo>
                    <a:cubicBezTo>
                      <a:pt x="11" y="7"/>
                      <a:pt x="9" y="5"/>
                      <a:pt x="9" y="5"/>
                    </a:cubicBezTo>
                    <a:cubicBezTo>
                      <a:pt x="8" y="5"/>
                      <a:pt x="7" y="7"/>
                      <a:pt x="7" y="8"/>
                    </a:cubicBezTo>
                    <a:cubicBezTo>
                      <a:pt x="6" y="11"/>
                      <a:pt x="4" y="15"/>
                      <a:pt x="0" y="1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" y="10"/>
                      <a:pt x="2" y="7"/>
                      <a:pt x="2" y="6"/>
                    </a:cubicBezTo>
                    <a:cubicBezTo>
                      <a:pt x="3" y="4"/>
                      <a:pt x="5" y="0"/>
                      <a:pt x="9" y="0"/>
                    </a:cubicBezTo>
                    <a:cubicBezTo>
                      <a:pt x="13" y="0"/>
                      <a:pt x="14" y="4"/>
                      <a:pt x="16" y="6"/>
                    </a:cubicBezTo>
                    <a:cubicBezTo>
                      <a:pt x="16" y="7"/>
                      <a:pt x="17" y="10"/>
                      <a:pt x="18" y="10"/>
                    </a:cubicBezTo>
                    <a:cubicBezTo>
                      <a:pt x="18" y="10"/>
                      <a:pt x="19" y="7"/>
                      <a:pt x="20" y="6"/>
                    </a:cubicBezTo>
                    <a:cubicBezTo>
                      <a:pt x="21" y="4"/>
                      <a:pt x="23" y="0"/>
                      <a:pt x="26" y="0"/>
                    </a:cubicBezTo>
                    <a:cubicBezTo>
                      <a:pt x="30" y="0"/>
                      <a:pt x="32" y="4"/>
                      <a:pt x="33" y="6"/>
                    </a:cubicBezTo>
                    <a:cubicBezTo>
                      <a:pt x="34" y="7"/>
                      <a:pt x="35" y="10"/>
                      <a:pt x="35" y="10"/>
                    </a:cubicBezTo>
                    <a:cubicBezTo>
                      <a:pt x="36" y="10"/>
                      <a:pt x="37" y="7"/>
                      <a:pt x="37" y="6"/>
                    </a:cubicBezTo>
                    <a:cubicBezTo>
                      <a:pt x="38" y="4"/>
                      <a:pt x="40" y="0"/>
                      <a:pt x="44" y="0"/>
                    </a:cubicBezTo>
                    <a:cubicBezTo>
                      <a:pt x="48" y="0"/>
                      <a:pt x="49" y="4"/>
                      <a:pt x="50" y="6"/>
                    </a:cubicBezTo>
                    <a:cubicBezTo>
                      <a:pt x="51" y="7"/>
                      <a:pt x="52" y="10"/>
                      <a:pt x="53" y="10"/>
                    </a:cubicBezTo>
                    <a:cubicBezTo>
                      <a:pt x="53" y="10"/>
                      <a:pt x="54" y="7"/>
                      <a:pt x="55" y="6"/>
                    </a:cubicBezTo>
                    <a:cubicBezTo>
                      <a:pt x="56" y="4"/>
                      <a:pt x="58" y="0"/>
                      <a:pt x="61" y="0"/>
                    </a:cubicBezTo>
                    <a:cubicBezTo>
                      <a:pt x="65" y="0"/>
                      <a:pt x="67" y="4"/>
                      <a:pt x="68" y="6"/>
                    </a:cubicBezTo>
                    <a:cubicBezTo>
                      <a:pt x="68" y="7"/>
                      <a:pt x="70" y="10"/>
                      <a:pt x="70" y="10"/>
                    </a:cubicBezTo>
                    <a:cubicBezTo>
                      <a:pt x="70" y="15"/>
                      <a:pt x="70" y="15"/>
                      <a:pt x="70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" name="Freeform 111"/>
              <p:cNvSpPr>
                <a:spLocks/>
              </p:cNvSpPr>
              <p:nvPr/>
            </p:nvSpPr>
            <p:spPr bwMode="auto">
              <a:xfrm>
                <a:off x="3151024" y="3462506"/>
                <a:ext cx="23625" cy="144191"/>
              </a:xfrm>
              <a:custGeom>
                <a:avLst/>
                <a:gdLst>
                  <a:gd name="T0" fmla="*/ 6 w 12"/>
                  <a:gd name="T1" fmla="*/ 75 h 75"/>
                  <a:gd name="T2" fmla="*/ 0 w 12"/>
                  <a:gd name="T3" fmla="*/ 69 h 75"/>
                  <a:gd name="T4" fmla="*/ 0 w 12"/>
                  <a:gd name="T5" fmla="*/ 6 h 75"/>
                  <a:gd name="T6" fmla="*/ 6 w 12"/>
                  <a:gd name="T7" fmla="*/ 0 h 75"/>
                  <a:gd name="T8" fmla="*/ 12 w 12"/>
                  <a:gd name="T9" fmla="*/ 6 h 75"/>
                  <a:gd name="T10" fmla="*/ 12 w 12"/>
                  <a:gd name="T11" fmla="*/ 69 h 75"/>
                  <a:gd name="T12" fmla="*/ 6 w 12"/>
                  <a:gd name="T13" fmla="*/ 7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75">
                    <a:moveTo>
                      <a:pt x="6" y="75"/>
                    </a:moveTo>
                    <a:cubicBezTo>
                      <a:pt x="3" y="75"/>
                      <a:pt x="0" y="72"/>
                      <a:pt x="0" y="6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2"/>
                      <a:pt x="3" y="0"/>
                      <a:pt x="6" y="0"/>
                    </a:cubicBezTo>
                    <a:cubicBezTo>
                      <a:pt x="10" y="0"/>
                      <a:pt x="12" y="2"/>
                      <a:pt x="12" y="6"/>
                    </a:cubicBezTo>
                    <a:cubicBezTo>
                      <a:pt x="12" y="69"/>
                      <a:pt x="12" y="69"/>
                      <a:pt x="12" y="69"/>
                    </a:cubicBezTo>
                    <a:cubicBezTo>
                      <a:pt x="12" y="72"/>
                      <a:pt x="10" y="75"/>
                      <a:pt x="6" y="7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4" name="Freeform 112"/>
              <p:cNvSpPr>
                <a:spLocks/>
              </p:cNvSpPr>
              <p:nvPr/>
            </p:nvSpPr>
            <p:spPr bwMode="auto">
              <a:xfrm>
                <a:off x="3290327" y="3513828"/>
                <a:ext cx="86352" cy="131157"/>
              </a:xfrm>
              <a:custGeom>
                <a:avLst/>
                <a:gdLst>
                  <a:gd name="T0" fmla="*/ 7 w 45"/>
                  <a:gd name="T1" fmla="*/ 68 h 68"/>
                  <a:gd name="T2" fmla="*/ 4 w 45"/>
                  <a:gd name="T3" fmla="*/ 67 h 68"/>
                  <a:gd name="T4" fmla="*/ 1 w 45"/>
                  <a:gd name="T5" fmla="*/ 58 h 68"/>
                  <a:gd name="T6" fmla="*/ 33 w 45"/>
                  <a:gd name="T7" fmla="*/ 4 h 68"/>
                  <a:gd name="T8" fmla="*/ 41 w 45"/>
                  <a:gd name="T9" fmla="*/ 1 h 68"/>
                  <a:gd name="T10" fmla="*/ 44 w 45"/>
                  <a:gd name="T11" fmla="*/ 10 h 68"/>
                  <a:gd name="T12" fmla="*/ 12 w 45"/>
                  <a:gd name="T13" fmla="*/ 64 h 68"/>
                  <a:gd name="T14" fmla="*/ 7 w 45"/>
                  <a:gd name="T15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68">
                    <a:moveTo>
                      <a:pt x="7" y="68"/>
                    </a:moveTo>
                    <a:cubicBezTo>
                      <a:pt x="6" y="68"/>
                      <a:pt x="5" y="67"/>
                      <a:pt x="4" y="67"/>
                    </a:cubicBezTo>
                    <a:cubicBezTo>
                      <a:pt x="1" y="65"/>
                      <a:pt x="0" y="61"/>
                      <a:pt x="1" y="58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35" y="1"/>
                      <a:pt x="38" y="0"/>
                      <a:pt x="41" y="1"/>
                    </a:cubicBezTo>
                    <a:cubicBezTo>
                      <a:pt x="44" y="3"/>
                      <a:pt x="45" y="7"/>
                      <a:pt x="44" y="10"/>
                    </a:cubicBezTo>
                    <a:cubicBezTo>
                      <a:pt x="12" y="64"/>
                      <a:pt x="12" y="64"/>
                      <a:pt x="12" y="64"/>
                    </a:cubicBezTo>
                    <a:cubicBezTo>
                      <a:pt x="11" y="66"/>
                      <a:pt x="9" y="68"/>
                      <a:pt x="7" y="6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5" name="Freeform 113"/>
              <p:cNvSpPr>
                <a:spLocks/>
              </p:cNvSpPr>
              <p:nvPr/>
            </p:nvSpPr>
            <p:spPr bwMode="auto">
              <a:xfrm>
                <a:off x="3392157" y="3660463"/>
                <a:ext cx="131157" cy="84722"/>
              </a:xfrm>
              <a:custGeom>
                <a:avLst/>
                <a:gdLst>
                  <a:gd name="T0" fmla="*/ 7 w 68"/>
                  <a:gd name="T1" fmla="*/ 44 h 44"/>
                  <a:gd name="T2" fmla="*/ 1 w 68"/>
                  <a:gd name="T3" fmla="*/ 41 h 44"/>
                  <a:gd name="T4" fmla="*/ 4 w 68"/>
                  <a:gd name="T5" fmla="*/ 33 h 44"/>
                  <a:gd name="T6" fmla="*/ 58 w 68"/>
                  <a:gd name="T7" fmla="*/ 2 h 44"/>
                  <a:gd name="T8" fmla="*/ 67 w 68"/>
                  <a:gd name="T9" fmla="*/ 4 h 44"/>
                  <a:gd name="T10" fmla="*/ 65 w 68"/>
                  <a:gd name="T11" fmla="*/ 12 h 44"/>
                  <a:gd name="T12" fmla="*/ 10 w 68"/>
                  <a:gd name="T13" fmla="*/ 44 h 44"/>
                  <a:gd name="T14" fmla="*/ 7 w 68"/>
                  <a:gd name="T1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8" h="44">
                    <a:moveTo>
                      <a:pt x="7" y="44"/>
                    </a:moveTo>
                    <a:cubicBezTo>
                      <a:pt x="5" y="44"/>
                      <a:pt x="3" y="43"/>
                      <a:pt x="1" y="41"/>
                    </a:cubicBezTo>
                    <a:cubicBezTo>
                      <a:pt x="0" y="39"/>
                      <a:pt x="1" y="35"/>
                      <a:pt x="4" y="33"/>
                    </a:cubicBezTo>
                    <a:cubicBezTo>
                      <a:pt x="58" y="2"/>
                      <a:pt x="58" y="2"/>
                      <a:pt x="58" y="2"/>
                    </a:cubicBezTo>
                    <a:cubicBezTo>
                      <a:pt x="61" y="0"/>
                      <a:pt x="65" y="1"/>
                      <a:pt x="67" y="4"/>
                    </a:cubicBezTo>
                    <a:cubicBezTo>
                      <a:pt x="68" y="7"/>
                      <a:pt x="67" y="10"/>
                      <a:pt x="65" y="12"/>
                    </a:cubicBezTo>
                    <a:cubicBezTo>
                      <a:pt x="10" y="44"/>
                      <a:pt x="10" y="44"/>
                      <a:pt x="10" y="44"/>
                    </a:cubicBezTo>
                    <a:cubicBezTo>
                      <a:pt x="9" y="44"/>
                      <a:pt x="8" y="44"/>
                      <a:pt x="7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6" name="Freeform 114"/>
              <p:cNvSpPr>
                <a:spLocks/>
              </p:cNvSpPr>
              <p:nvPr/>
            </p:nvSpPr>
            <p:spPr bwMode="auto">
              <a:xfrm>
                <a:off x="3430445" y="3862493"/>
                <a:ext cx="148264" cy="23625"/>
              </a:xfrm>
              <a:custGeom>
                <a:avLst/>
                <a:gdLst>
                  <a:gd name="T0" fmla="*/ 71 w 77"/>
                  <a:gd name="T1" fmla="*/ 12 h 12"/>
                  <a:gd name="T2" fmla="*/ 6 w 77"/>
                  <a:gd name="T3" fmla="*/ 12 h 12"/>
                  <a:gd name="T4" fmla="*/ 0 w 77"/>
                  <a:gd name="T5" fmla="*/ 6 h 12"/>
                  <a:gd name="T6" fmla="*/ 6 w 77"/>
                  <a:gd name="T7" fmla="*/ 0 h 12"/>
                  <a:gd name="T8" fmla="*/ 71 w 77"/>
                  <a:gd name="T9" fmla="*/ 0 h 12"/>
                  <a:gd name="T10" fmla="*/ 77 w 77"/>
                  <a:gd name="T11" fmla="*/ 6 h 12"/>
                  <a:gd name="T12" fmla="*/ 71 w 77"/>
                  <a:gd name="T1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7" h="12">
                    <a:moveTo>
                      <a:pt x="71" y="12"/>
                    </a:moveTo>
                    <a:cubicBezTo>
                      <a:pt x="6" y="12"/>
                      <a:pt x="6" y="12"/>
                      <a:pt x="6" y="12"/>
                    </a:cubicBezTo>
                    <a:cubicBezTo>
                      <a:pt x="3" y="12"/>
                      <a:pt x="0" y="9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71" y="0"/>
                      <a:pt x="71" y="0"/>
                      <a:pt x="71" y="0"/>
                    </a:cubicBezTo>
                    <a:cubicBezTo>
                      <a:pt x="75" y="0"/>
                      <a:pt x="77" y="3"/>
                      <a:pt x="77" y="6"/>
                    </a:cubicBezTo>
                    <a:cubicBezTo>
                      <a:pt x="77" y="9"/>
                      <a:pt x="75" y="12"/>
                      <a:pt x="71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7" name="Freeform 115"/>
              <p:cNvSpPr>
                <a:spLocks/>
              </p:cNvSpPr>
              <p:nvPr/>
            </p:nvSpPr>
            <p:spPr bwMode="auto">
              <a:xfrm>
                <a:off x="3392157" y="3999353"/>
                <a:ext cx="131157" cy="87166"/>
              </a:xfrm>
              <a:custGeom>
                <a:avLst/>
                <a:gdLst>
                  <a:gd name="T0" fmla="*/ 62 w 68"/>
                  <a:gd name="T1" fmla="*/ 45 h 45"/>
                  <a:gd name="T2" fmla="*/ 59 w 68"/>
                  <a:gd name="T3" fmla="*/ 44 h 45"/>
                  <a:gd name="T4" fmla="*/ 4 w 68"/>
                  <a:gd name="T5" fmla="*/ 13 h 45"/>
                  <a:gd name="T6" fmla="*/ 1 w 68"/>
                  <a:gd name="T7" fmla="*/ 4 h 45"/>
                  <a:gd name="T8" fmla="*/ 10 w 68"/>
                  <a:gd name="T9" fmla="*/ 2 h 45"/>
                  <a:gd name="T10" fmla="*/ 65 w 68"/>
                  <a:gd name="T11" fmla="*/ 34 h 45"/>
                  <a:gd name="T12" fmla="*/ 67 w 68"/>
                  <a:gd name="T13" fmla="*/ 42 h 45"/>
                  <a:gd name="T14" fmla="*/ 62 w 68"/>
                  <a:gd name="T15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8" h="45">
                    <a:moveTo>
                      <a:pt x="62" y="45"/>
                    </a:moveTo>
                    <a:cubicBezTo>
                      <a:pt x="61" y="45"/>
                      <a:pt x="59" y="45"/>
                      <a:pt x="59" y="44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1" y="11"/>
                      <a:pt x="0" y="7"/>
                      <a:pt x="1" y="4"/>
                    </a:cubicBezTo>
                    <a:cubicBezTo>
                      <a:pt x="3" y="1"/>
                      <a:pt x="7" y="0"/>
                      <a:pt x="10" y="2"/>
                    </a:cubicBezTo>
                    <a:cubicBezTo>
                      <a:pt x="65" y="34"/>
                      <a:pt x="65" y="34"/>
                      <a:pt x="65" y="34"/>
                    </a:cubicBezTo>
                    <a:cubicBezTo>
                      <a:pt x="67" y="35"/>
                      <a:pt x="68" y="39"/>
                      <a:pt x="67" y="42"/>
                    </a:cubicBezTo>
                    <a:cubicBezTo>
                      <a:pt x="66" y="44"/>
                      <a:pt x="64" y="45"/>
                      <a:pt x="62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8" name="Freeform 116"/>
              <p:cNvSpPr>
                <a:spLocks/>
              </p:cNvSpPr>
              <p:nvPr/>
            </p:nvSpPr>
            <p:spPr bwMode="auto">
              <a:xfrm>
                <a:off x="2948994" y="3513828"/>
                <a:ext cx="88796" cy="131157"/>
              </a:xfrm>
              <a:custGeom>
                <a:avLst/>
                <a:gdLst>
                  <a:gd name="T0" fmla="*/ 39 w 46"/>
                  <a:gd name="T1" fmla="*/ 68 h 68"/>
                  <a:gd name="T2" fmla="*/ 34 w 46"/>
                  <a:gd name="T3" fmla="*/ 65 h 68"/>
                  <a:gd name="T4" fmla="*/ 2 w 46"/>
                  <a:gd name="T5" fmla="*/ 10 h 68"/>
                  <a:gd name="T6" fmla="*/ 4 w 46"/>
                  <a:gd name="T7" fmla="*/ 1 h 68"/>
                  <a:gd name="T8" fmla="*/ 12 w 46"/>
                  <a:gd name="T9" fmla="*/ 4 h 68"/>
                  <a:gd name="T10" fmla="*/ 44 w 46"/>
                  <a:gd name="T11" fmla="*/ 58 h 68"/>
                  <a:gd name="T12" fmla="*/ 42 w 46"/>
                  <a:gd name="T13" fmla="*/ 67 h 68"/>
                  <a:gd name="T14" fmla="*/ 39 w 46"/>
                  <a:gd name="T15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6" h="68">
                    <a:moveTo>
                      <a:pt x="39" y="68"/>
                    </a:moveTo>
                    <a:cubicBezTo>
                      <a:pt x="37" y="68"/>
                      <a:pt x="35" y="66"/>
                      <a:pt x="34" y="65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0" y="7"/>
                      <a:pt x="1" y="3"/>
                      <a:pt x="4" y="1"/>
                    </a:cubicBezTo>
                    <a:cubicBezTo>
                      <a:pt x="7" y="0"/>
                      <a:pt x="11" y="1"/>
                      <a:pt x="12" y="4"/>
                    </a:cubicBezTo>
                    <a:cubicBezTo>
                      <a:pt x="44" y="58"/>
                      <a:pt x="44" y="58"/>
                      <a:pt x="44" y="58"/>
                    </a:cubicBezTo>
                    <a:cubicBezTo>
                      <a:pt x="46" y="61"/>
                      <a:pt x="45" y="65"/>
                      <a:pt x="42" y="67"/>
                    </a:cubicBezTo>
                    <a:cubicBezTo>
                      <a:pt x="41" y="67"/>
                      <a:pt x="40" y="68"/>
                      <a:pt x="39" y="6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" name="Freeform 117"/>
              <p:cNvSpPr>
                <a:spLocks/>
              </p:cNvSpPr>
              <p:nvPr/>
            </p:nvSpPr>
            <p:spPr bwMode="auto">
              <a:xfrm>
                <a:off x="2802359" y="3660463"/>
                <a:ext cx="133601" cy="87166"/>
              </a:xfrm>
              <a:custGeom>
                <a:avLst/>
                <a:gdLst>
                  <a:gd name="T0" fmla="*/ 62 w 69"/>
                  <a:gd name="T1" fmla="*/ 45 h 45"/>
                  <a:gd name="T2" fmla="*/ 59 w 69"/>
                  <a:gd name="T3" fmla="*/ 44 h 45"/>
                  <a:gd name="T4" fmla="*/ 4 w 69"/>
                  <a:gd name="T5" fmla="*/ 12 h 45"/>
                  <a:gd name="T6" fmla="*/ 2 w 69"/>
                  <a:gd name="T7" fmla="*/ 4 h 45"/>
                  <a:gd name="T8" fmla="*/ 10 w 69"/>
                  <a:gd name="T9" fmla="*/ 2 h 45"/>
                  <a:gd name="T10" fmla="*/ 65 w 69"/>
                  <a:gd name="T11" fmla="*/ 33 h 45"/>
                  <a:gd name="T12" fmla="*/ 67 w 69"/>
                  <a:gd name="T13" fmla="*/ 42 h 45"/>
                  <a:gd name="T14" fmla="*/ 62 w 69"/>
                  <a:gd name="T15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9" h="45">
                    <a:moveTo>
                      <a:pt x="62" y="45"/>
                    </a:moveTo>
                    <a:cubicBezTo>
                      <a:pt x="61" y="45"/>
                      <a:pt x="60" y="44"/>
                      <a:pt x="59" y="44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1" y="10"/>
                      <a:pt x="0" y="7"/>
                      <a:pt x="2" y="4"/>
                    </a:cubicBezTo>
                    <a:cubicBezTo>
                      <a:pt x="3" y="1"/>
                      <a:pt x="7" y="0"/>
                      <a:pt x="10" y="2"/>
                    </a:cubicBezTo>
                    <a:cubicBezTo>
                      <a:pt x="65" y="33"/>
                      <a:pt x="65" y="33"/>
                      <a:pt x="65" y="33"/>
                    </a:cubicBezTo>
                    <a:cubicBezTo>
                      <a:pt x="68" y="35"/>
                      <a:pt x="69" y="39"/>
                      <a:pt x="67" y="42"/>
                    </a:cubicBezTo>
                    <a:cubicBezTo>
                      <a:pt x="66" y="44"/>
                      <a:pt x="64" y="45"/>
                      <a:pt x="62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0" name="Freeform 118"/>
              <p:cNvSpPr>
                <a:spLocks/>
              </p:cNvSpPr>
              <p:nvPr/>
            </p:nvSpPr>
            <p:spPr bwMode="auto">
              <a:xfrm>
                <a:off x="2751037" y="3862493"/>
                <a:ext cx="145820" cy="23625"/>
              </a:xfrm>
              <a:custGeom>
                <a:avLst/>
                <a:gdLst>
                  <a:gd name="T0" fmla="*/ 69 w 76"/>
                  <a:gd name="T1" fmla="*/ 12 h 12"/>
                  <a:gd name="T2" fmla="*/ 6 w 76"/>
                  <a:gd name="T3" fmla="*/ 12 h 12"/>
                  <a:gd name="T4" fmla="*/ 0 w 76"/>
                  <a:gd name="T5" fmla="*/ 6 h 12"/>
                  <a:gd name="T6" fmla="*/ 6 w 76"/>
                  <a:gd name="T7" fmla="*/ 0 h 12"/>
                  <a:gd name="T8" fmla="*/ 69 w 76"/>
                  <a:gd name="T9" fmla="*/ 0 h 12"/>
                  <a:gd name="T10" fmla="*/ 76 w 76"/>
                  <a:gd name="T11" fmla="*/ 6 h 12"/>
                  <a:gd name="T12" fmla="*/ 69 w 76"/>
                  <a:gd name="T1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" h="12">
                    <a:moveTo>
                      <a:pt x="69" y="12"/>
                    </a:moveTo>
                    <a:cubicBezTo>
                      <a:pt x="6" y="12"/>
                      <a:pt x="6" y="12"/>
                      <a:pt x="6" y="12"/>
                    </a:cubicBezTo>
                    <a:cubicBezTo>
                      <a:pt x="3" y="12"/>
                      <a:pt x="0" y="9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73" y="0"/>
                      <a:pt x="76" y="3"/>
                      <a:pt x="76" y="6"/>
                    </a:cubicBezTo>
                    <a:cubicBezTo>
                      <a:pt x="76" y="9"/>
                      <a:pt x="73" y="12"/>
                      <a:pt x="69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1" name="Freeform 119"/>
              <p:cNvSpPr>
                <a:spLocks/>
              </p:cNvSpPr>
              <p:nvPr/>
            </p:nvSpPr>
            <p:spPr bwMode="auto">
              <a:xfrm>
                <a:off x="2802359" y="3999353"/>
                <a:ext cx="133601" cy="87166"/>
              </a:xfrm>
              <a:custGeom>
                <a:avLst/>
                <a:gdLst>
                  <a:gd name="T0" fmla="*/ 7 w 69"/>
                  <a:gd name="T1" fmla="*/ 45 h 45"/>
                  <a:gd name="T2" fmla="*/ 2 w 69"/>
                  <a:gd name="T3" fmla="*/ 42 h 45"/>
                  <a:gd name="T4" fmla="*/ 4 w 69"/>
                  <a:gd name="T5" fmla="*/ 34 h 45"/>
                  <a:gd name="T6" fmla="*/ 59 w 69"/>
                  <a:gd name="T7" fmla="*/ 2 h 45"/>
                  <a:gd name="T8" fmla="*/ 67 w 69"/>
                  <a:gd name="T9" fmla="*/ 4 h 45"/>
                  <a:gd name="T10" fmla="*/ 65 w 69"/>
                  <a:gd name="T11" fmla="*/ 13 h 45"/>
                  <a:gd name="T12" fmla="*/ 10 w 69"/>
                  <a:gd name="T13" fmla="*/ 44 h 45"/>
                  <a:gd name="T14" fmla="*/ 7 w 69"/>
                  <a:gd name="T15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9" h="45">
                    <a:moveTo>
                      <a:pt x="7" y="45"/>
                    </a:moveTo>
                    <a:cubicBezTo>
                      <a:pt x="5" y="45"/>
                      <a:pt x="3" y="44"/>
                      <a:pt x="2" y="42"/>
                    </a:cubicBezTo>
                    <a:cubicBezTo>
                      <a:pt x="0" y="39"/>
                      <a:pt x="1" y="35"/>
                      <a:pt x="4" y="34"/>
                    </a:cubicBezTo>
                    <a:cubicBezTo>
                      <a:pt x="59" y="2"/>
                      <a:pt x="59" y="2"/>
                      <a:pt x="59" y="2"/>
                    </a:cubicBezTo>
                    <a:cubicBezTo>
                      <a:pt x="62" y="0"/>
                      <a:pt x="65" y="1"/>
                      <a:pt x="67" y="4"/>
                    </a:cubicBezTo>
                    <a:cubicBezTo>
                      <a:pt x="69" y="7"/>
                      <a:pt x="68" y="11"/>
                      <a:pt x="65" y="13"/>
                    </a:cubicBezTo>
                    <a:cubicBezTo>
                      <a:pt x="10" y="44"/>
                      <a:pt x="10" y="44"/>
                      <a:pt x="10" y="44"/>
                    </a:cubicBezTo>
                    <a:cubicBezTo>
                      <a:pt x="9" y="45"/>
                      <a:pt x="8" y="45"/>
                      <a:pt x="7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2" name="Freeform 120"/>
              <p:cNvSpPr>
                <a:spLocks noEditPoints="1"/>
              </p:cNvSpPr>
              <p:nvPr/>
            </p:nvSpPr>
            <p:spPr bwMode="auto">
              <a:xfrm>
                <a:off x="2941662" y="3641726"/>
                <a:ext cx="444793" cy="531145"/>
              </a:xfrm>
              <a:custGeom>
                <a:avLst/>
                <a:gdLst>
                  <a:gd name="T0" fmla="*/ 169 w 231"/>
                  <a:gd name="T1" fmla="*/ 276 h 276"/>
                  <a:gd name="T2" fmla="*/ 169 w 231"/>
                  <a:gd name="T3" fmla="*/ 276 h 276"/>
                  <a:gd name="T4" fmla="*/ 61 w 231"/>
                  <a:gd name="T5" fmla="*/ 276 h 276"/>
                  <a:gd name="T6" fmla="*/ 51 w 231"/>
                  <a:gd name="T7" fmla="*/ 265 h 276"/>
                  <a:gd name="T8" fmla="*/ 51 w 231"/>
                  <a:gd name="T9" fmla="*/ 264 h 276"/>
                  <a:gd name="T10" fmla="*/ 44 w 231"/>
                  <a:gd name="T11" fmla="*/ 225 h 276"/>
                  <a:gd name="T12" fmla="*/ 0 w 231"/>
                  <a:gd name="T13" fmla="*/ 116 h 276"/>
                  <a:gd name="T14" fmla="*/ 115 w 231"/>
                  <a:gd name="T15" fmla="*/ 0 h 276"/>
                  <a:gd name="T16" fmla="*/ 231 w 231"/>
                  <a:gd name="T17" fmla="*/ 116 h 276"/>
                  <a:gd name="T18" fmla="*/ 186 w 231"/>
                  <a:gd name="T19" fmla="*/ 225 h 276"/>
                  <a:gd name="T20" fmla="*/ 179 w 231"/>
                  <a:gd name="T21" fmla="*/ 264 h 276"/>
                  <a:gd name="T22" fmla="*/ 179 w 231"/>
                  <a:gd name="T23" fmla="*/ 265 h 276"/>
                  <a:gd name="T24" fmla="*/ 169 w 231"/>
                  <a:gd name="T25" fmla="*/ 276 h 276"/>
                  <a:gd name="T26" fmla="*/ 61 w 231"/>
                  <a:gd name="T27" fmla="*/ 255 h 276"/>
                  <a:gd name="T28" fmla="*/ 52 w 231"/>
                  <a:gd name="T29" fmla="*/ 264 h 276"/>
                  <a:gd name="T30" fmla="*/ 61 w 231"/>
                  <a:gd name="T31" fmla="*/ 255 h 276"/>
                  <a:gd name="T32" fmla="*/ 171 w 231"/>
                  <a:gd name="T33" fmla="*/ 256 h 276"/>
                  <a:gd name="T34" fmla="*/ 174 w 231"/>
                  <a:gd name="T35" fmla="*/ 257 h 276"/>
                  <a:gd name="T36" fmla="*/ 171 w 231"/>
                  <a:gd name="T37" fmla="*/ 256 h 276"/>
                  <a:gd name="T38" fmla="*/ 72 w 231"/>
                  <a:gd name="T39" fmla="*/ 255 h 276"/>
                  <a:gd name="T40" fmla="*/ 159 w 231"/>
                  <a:gd name="T41" fmla="*/ 255 h 276"/>
                  <a:gd name="T42" fmla="*/ 159 w 231"/>
                  <a:gd name="T43" fmla="*/ 247 h 276"/>
                  <a:gd name="T44" fmla="*/ 170 w 231"/>
                  <a:gd name="T45" fmla="*/ 213 h 276"/>
                  <a:gd name="T46" fmla="*/ 211 w 231"/>
                  <a:gd name="T47" fmla="*/ 116 h 276"/>
                  <a:gd name="T48" fmla="*/ 115 w 231"/>
                  <a:gd name="T49" fmla="*/ 21 h 276"/>
                  <a:gd name="T50" fmla="*/ 20 w 231"/>
                  <a:gd name="T51" fmla="*/ 116 h 276"/>
                  <a:gd name="T52" fmla="*/ 60 w 231"/>
                  <a:gd name="T53" fmla="*/ 213 h 276"/>
                  <a:gd name="T54" fmla="*/ 71 w 231"/>
                  <a:gd name="T55" fmla="*/ 247 h 276"/>
                  <a:gd name="T56" fmla="*/ 72 w 231"/>
                  <a:gd name="T57" fmla="*/ 255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31" h="276">
                    <a:moveTo>
                      <a:pt x="169" y="276"/>
                    </a:moveTo>
                    <a:cubicBezTo>
                      <a:pt x="169" y="276"/>
                      <a:pt x="169" y="276"/>
                      <a:pt x="169" y="276"/>
                    </a:cubicBezTo>
                    <a:cubicBezTo>
                      <a:pt x="61" y="276"/>
                      <a:pt x="61" y="276"/>
                      <a:pt x="61" y="276"/>
                    </a:cubicBezTo>
                    <a:cubicBezTo>
                      <a:pt x="56" y="276"/>
                      <a:pt x="51" y="271"/>
                      <a:pt x="51" y="265"/>
                    </a:cubicBezTo>
                    <a:cubicBezTo>
                      <a:pt x="51" y="265"/>
                      <a:pt x="51" y="265"/>
                      <a:pt x="51" y="264"/>
                    </a:cubicBezTo>
                    <a:cubicBezTo>
                      <a:pt x="52" y="257"/>
                      <a:pt x="51" y="235"/>
                      <a:pt x="44" y="225"/>
                    </a:cubicBezTo>
                    <a:cubicBezTo>
                      <a:pt x="1" y="170"/>
                      <a:pt x="0" y="116"/>
                      <a:pt x="0" y="116"/>
                    </a:cubicBezTo>
                    <a:cubicBezTo>
                      <a:pt x="0" y="52"/>
                      <a:pt x="52" y="0"/>
                      <a:pt x="115" y="0"/>
                    </a:cubicBezTo>
                    <a:cubicBezTo>
                      <a:pt x="179" y="0"/>
                      <a:pt x="231" y="52"/>
                      <a:pt x="231" y="116"/>
                    </a:cubicBezTo>
                    <a:cubicBezTo>
                      <a:pt x="231" y="116"/>
                      <a:pt x="229" y="170"/>
                      <a:pt x="186" y="225"/>
                    </a:cubicBezTo>
                    <a:cubicBezTo>
                      <a:pt x="179" y="235"/>
                      <a:pt x="178" y="257"/>
                      <a:pt x="179" y="264"/>
                    </a:cubicBezTo>
                    <a:cubicBezTo>
                      <a:pt x="179" y="264"/>
                      <a:pt x="179" y="265"/>
                      <a:pt x="179" y="265"/>
                    </a:cubicBezTo>
                    <a:cubicBezTo>
                      <a:pt x="179" y="271"/>
                      <a:pt x="174" y="276"/>
                      <a:pt x="169" y="276"/>
                    </a:cubicBezTo>
                    <a:close/>
                    <a:moveTo>
                      <a:pt x="61" y="255"/>
                    </a:moveTo>
                    <a:cubicBezTo>
                      <a:pt x="56" y="255"/>
                      <a:pt x="52" y="260"/>
                      <a:pt x="52" y="264"/>
                    </a:cubicBezTo>
                    <a:cubicBezTo>
                      <a:pt x="52" y="259"/>
                      <a:pt x="56" y="255"/>
                      <a:pt x="61" y="255"/>
                    </a:cubicBezTo>
                    <a:close/>
                    <a:moveTo>
                      <a:pt x="171" y="256"/>
                    </a:moveTo>
                    <a:cubicBezTo>
                      <a:pt x="172" y="256"/>
                      <a:pt x="173" y="256"/>
                      <a:pt x="174" y="257"/>
                    </a:cubicBezTo>
                    <a:cubicBezTo>
                      <a:pt x="173" y="256"/>
                      <a:pt x="172" y="256"/>
                      <a:pt x="171" y="256"/>
                    </a:cubicBezTo>
                    <a:close/>
                    <a:moveTo>
                      <a:pt x="72" y="255"/>
                    </a:moveTo>
                    <a:cubicBezTo>
                      <a:pt x="159" y="255"/>
                      <a:pt x="159" y="255"/>
                      <a:pt x="159" y="255"/>
                    </a:cubicBezTo>
                    <a:cubicBezTo>
                      <a:pt x="159" y="251"/>
                      <a:pt x="159" y="247"/>
                      <a:pt x="159" y="247"/>
                    </a:cubicBezTo>
                    <a:cubicBezTo>
                      <a:pt x="161" y="232"/>
                      <a:pt x="164" y="221"/>
                      <a:pt x="170" y="213"/>
                    </a:cubicBezTo>
                    <a:cubicBezTo>
                      <a:pt x="209" y="163"/>
                      <a:pt x="211" y="116"/>
                      <a:pt x="211" y="116"/>
                    </a:cubicBezTo>
                    <a:cubicBezTo>
                      <a:pt x="211" y="63"/>
                      <a:pt x="168" y="21"/>
                      <a:pt x="115" y="21"/>
                    </a:cubicBezTo>
                    <a:cubicBezTo>
                      <a:pt x="63" y="21"/>
                      <a:pt x="20" y="63"/>
                      <a:pt x="20" y="116"/>
                    </a:cubicBezTo>
                    <a:cubicBezTo>
                      <a:pt x="20" y="116"/>
                      <a:pt x="21" y="163"/>
                      <a:pt x="60" y="213"/>
                    </a:cubicBezTo>
                    <a:cubicBezTo>
                      <a:pt x="66" y="221"/>
                      <a:pt x="70" y="232"/>
                      <a:pt x="71" y="247"/>
                    </a:cubicBezTo>
                    <a:cubicBezTo>
                      <a:pt x="71" y="247"/>
                      <a:pt x="72" y="251"/>
                      <a:pt x="72" y="2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3" name="Freeform 121"/>
              <p:cNvSpPr>
                <a:spLocks/>
              </p:cNvSpPr>
              <p:nvPr/>
            </p:nvSpPr>
            <p:spPr bwMode="auto">
              <a:xfrm>
                <a:off x="3047565" y="4175315"/>
                <a:ext cx="231357" cy="38288"/>
              </a:xfrm>
              <a:custGeom>
                <a:avLst/>
                <a:gdLst>
                  <a:gd name="T0" fmla="*/ 110 w 120"/>
                  <a:gd name="T1" fmla="*/ 20 h 20"/>
                  <a:gd name="T2" fmla="*/ 10 w 120"/>
                  <a:gd name="T3" fmla="*/ 20 h 20"/>
                  <a:gd name="T4" fmla="*/ 0 w 120"/>
                  <a:gd name="T5" fmla="*/ 10 h 20"/>
                  <a:gd name="T6" fmla="*/ 10 w 120"/>
                  <a:gd name="T7" fmla="*/ 0 h 20"/>
                  <a:gd name="T8" fmla="*/ 110 w 120"/>
                  <a:gd name="T9" fmla="*/ 0 h 20"/>
                  <a:gd name="T10" fmla="*/ 120 w 120"/>
                  <a:gd name="T11" fmla="*/ 10 h 20"/>
                  <a:gd name="T12" fmla="*/ 110 w 120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20">
                    <a:moveTo>
                      <a:pt x="110" y="20"/>
                    </a:moveTo>
                    <a:cubicBezTo>
                      <a:pt x="10" y="20"/>
                      <a:pt x="10" y="20"/>
                      <a:pt x="10" y="20"/>
                    </a:cubicBezTo>
                    <a:cubicBezTo>
                      <a:pt x="5" y="20"/>
                      <a:pt x="0" y="16"/>
                      <a:pt x="0" y="10"/>
                    </a:cubicBezTo>
                    <a:cubicBezTo>
                      <a:pt x="0" y="4"/>
                      <a:pt x="5" y="0"/>
                      <a:pt x="10" y="0"/>
                    </a:cubicBezTo>
                    <a:cubicBezTo>
                      <a:pt x="110" y="0"/>
                      <a:pt x="110" y="0"/>
                      <a:pt x="110" y="0"/>
                    </a:cubicBezTo>
                    <a:cubicBezTo>
                      <a:pt x="116" y="0"/>
                      <a:pt x="120" y="4"/>
                      <a:pt x="120" y="10"/>
                    </a:cubicBezTo>
                    <a:cubicBezTo>
                      <a:pt x="120" y="16"/>
                      <a:pt x="116" y="20"/>
                      <a:pt x="110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" name="Freeform 122"/>
              <p:cNvSpPr>
                <a:spLocks/>
              </p:cNvSpPr>
              <p:nvPr/>
            </p:nvSpPr>
            <p:spPr bwMode="auto">
              <a:xfrm>
                <a:off x="3060599" y="4215232"/>
                <a:ext cx="204474" cy="40732"/>
              </a:xfrm>
              <a:custGeom>
                <a:avLst/>
                <a:gdLst>
                  <a:gd name="T0" fmla="*/ 96 w 106"/>
                  <a:gd name="T1" fmla="*/ 21 h 21"/>
                  <a:gd name="T2" fmla="*/ 11 w 106"/>
                  <a:gd name="T3" fmla="*/ 21 h 21"/>
                  <a:gd name="T4" fmla="*/ 0 w 106"/>
                  <a:gd name="T5" fmla="*/ 11 h 21"/>
                  <a:gd name="T6" fmla="*/ 11 w 106"/>
                  <a:gd name="T7" fmla="*/ 0 h 21"/>
                  <a:gd name="T8" fmla="*/ 96 w 106"/>
                  <a:gd name="T9" fmla="*/ 0 h 21"/>
                  <a:gd name="T10" fmla="*/ 106 w 106"/>
                  <a:gd name="T11" fmla="*/ 11 h 21"/>
                  <a:gd name="T12" fmla="*/ 96 w 106"/>
                  <a:gd name="T13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21">
                    <a:moveTo>
                      <a:pt x="96" y="21"/>
                    </a:moveTo>
                    <a:cubicBezTo>
                      <a:pt x="11" y="21"/>
                      <a:pt x="11" y="21"/>
                      <a:pt x="11" y="21"/>
                    </a:cubicBezTo>
                    <a:cubicBezTo>
                      <a:pt x="5" y="21"/>
                      <a:pt x="0" y="16"/>
                      <a:pt x="0" y="11"/>
                    </a:cubicBezTo>
                    <a:cubicBezTo>
                      <a:pt x="0" y="5"/>
                      <a:pt x="5" y="0"/>
                      <a:pt x="11" y="0"/>
                    </a:cubicBezTo>
                    <a:cubicBezTo>
                      <a:pt x="96" y="0"/>
                      <a:pt x="96" y="0"/>
                      <a:pt x="96" y="0"/>
                    </a:cubicBezTo>
                    <a:cubicBezTo>
                      <a:pt x="102" y="0"/>
                      <a:pt x="106" y="5"/>
                      <a:pt x="106" y="11"/>
                    </a:cubicBezTo>
                    <a:cubicBezTo>
                      <a:pt x="106" y="16"/>
                      <a:pt x="102" y="21"/>
                      <a:pt x="96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" name="Freeform 123"/>
              <p:cNvSpPr>
                <a:spLocks/>
              </p:cNvSpPr>
              <p:nvPr/>
            </p:nvSpPr>
            <p:spPr bwMode="auto">
              <a:xfrm>
                <a:off x="3085853" y="4255964"/>
                <a:ext cx="153967" cy="40732"/>
              </a:xfrm>
              <a:custGeom>
                <a:avLst/>
                <a:gdLst>
                  <a:gd name="T0" fmla="*/ 70 w 80"/>
                  <a:gd name="T1" fmla="*/ 21 h 21"/>
                  <a:gd name="T2" fmla="*/ 10 w 80"/>
                  <a:gd name="T3" fmla="*/ 21 h 21"/>
                  <a:gd name="T4" fmla="*/ 0 w 80"/>
                  <a:gd name="T5" fmla="*/ 11 h 21"/>
                  <a:gd name="T6" fmla="*/ 10 w 80"/>
                  <a:gd name="T7" fmla="*/ 0 h 21"/>
                  <a:gd name="T8" fmla="*/ 70 w 80"/>
                  <a:gd name="T9" fmla="*/ 0 h 21"/>
                  <a:gd name="T10" fmla="*/ 80 w 80"/>
                  <a:gd name="T11" fmla="*/ 11 h 21"/>
                  <a:gd name="T12" fmla="*/ 70 w 80"/>
                  <a:gd name="T13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0" h="21">
                    <a:moveTo>
                      <a:pt x="70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5" y="21"/>
                      <a:pt x="0" y="16"/>
                      <a:pt x="0" y="11"/>
                    </a:cubicBezTo>
                    <a:cubicBezTo>
                      <a:pt x="0" y="5"/>
                      <a:pt x="5" y="0"/>
                      <a:pt x="10" y="0"/>
                    </a:cubicBezTo>
                    <a:cubicBezTo>
                      <a:pt x="70" y="0"/>
                      <a:pt x="70" y="0"/>
                      <a:pt x="70" y="0"/>
                    </a:cubicBezTo>
                    <a:cubicBezTo>
                      <a:pt x="76" y="0"/>
                      <a:pt x="80" y="5"/>
                      <a:pt x="80" y="11"/>
                    </a:cubicBezTo>
                    <a:cubicBezTo>
                      <a:pt x="80" y="16"/>
                      <a:pt x="76" y="21"/>
                      <a:pt x="70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18" name="Freeform 124"/>
            <p:cNvSpPr>
              <a:spLocks/>
            </p:cNvSpPr>
            <p:nvPr/>
          </p:nvSpPr>
          <p:spPr bwMode="auto">
            <a:xfrm>
              <a:off x="2405630" y="3870640"/>
              <a:ext cx="520554" cy="724214"/>
            </a:xfrm>
            <a:custGeom>
              <a:avLst/>
              <a:gdLst>
                <a:gd name="T0" fmla="*/ 0 w 270"/>
                <a:gd name="T1" fmla="*/ 0 h 376"/>
                <a:gd name="T2" fmla="*/ 270 w 270"/>
                <a:gd name="T3" fmla="*/ 376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70" h="376">
                  <a:moveTo>
                    <a:pt x="0" y="0"/>
                  </a:moveTo>
                  <a:cubicBezTo>
                    <a:pt x="0" y="175"/>
                    <a:pt x="113" y="323"/>
                    <a:pt x="270" y="376"/>
                  </a:cubicBezTo>
                </a:path>
              </a:pathLst>
            </a:custGeom>
            <a:noFill/>
            <a:ln w="25400" cap="flat">
              <a:solidFill>
                <a:schemeClr val="accent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Line 125"/>
            <p:cNvSpPr>
              <a:spLocks noChangeShapeType="1"/>
            </p:cNvSpPr>
            <p:nvPr/>
          </p:nvSpPr>
          <p:spPr bwMode="auto">
            <a:xfrm flipH="1">
              <a:off x="2577519" y="4616034"/>
              <a:ext cx="348665" cy="505076"/>
            </a:xfrm>
            <a:prstGeom prst="line">
              <a:avLst/>
            </a:prstGeom>
            <a:noFill/>
            <a:ln w="25400" cap="flat">
              <a:solidFill>
                <a:schemeClr val="accent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126"/>
            <p:cNvSpPr>
              <a:spLocks/>
            </p:cNvSpPr>
            <p:nvPr/>
          </p:nvSpPr>
          <p:spPr bwMode="auto">
            <a:xfrm>
              <a:off x="1977945" y="4567971"/>
              <a:ext cx="599574" cy="553140"/>
            </a:xfrm>
            <a:custGeom>
              <a:avLst/>
              <a:gdLst>
                <a:gd name="T0" fmla="*/ 0 w 311"/>
                <a:gd name="T1" fmla="*/ 0 h 287"/>
                <a:gd name="T2" fmla="*/ 311 w 311"/>
                <a:gd name="T3" fmla="*/ 287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11" h="287">
                  <a:moveTo>
                    <a:pt x="0" y="0"/>
                  </a:moveTo>
                  <a:cubicBezTo>
                    <a:pt x="72" y="125"/>
                    <a:pt x="181" y="225"/>
                    <a:pt x="311" y="287"/>
                  </a:cubicBezTo>
                </a:path>
              </a:pathLst>
            </a:custGeom>
            <a:noFill/>
            <a:ln w="25400" cap="flat">
              <a:solidFill>
                <a:schemeClr val="accent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127"/>
            <p:cNvSpPr>
              <a:spLocks/>
            </p:cNvSpPr>
            <p:nvPr/>
          </p:nvSpPr>
          <p:spPr bwMode="auto">
            <a:xfrm>
              <a:off x="1473684" y="1737915"/>
              <a:ext cx="1696892" cy="839893"/>
            </a:xfrm>
            <a:custGeom>
              <a:avLst/>
              <a:gdLst>
                <a:gd name="T0" fmla="*/ 881 w 881"/>
                <a:gd name="T1" fmla="*/ 0 h 436"/>
                <a:gd name="T2" fmla="*/ 284 w 881"/>
                <a:gd name="T3" fmla="*/ 174 h 436"/>
                <a:gd name="T4" fmla="*/ 0 w 881"/>
                <a:gd name="T5" fmla="*/ 436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1" h="436">
                  <a:moveTo>
                    <a:pt x="881" y="0"/>
                  </a:moveTo>
                  <a:cubicBezTo>
                    <a:pt x="661" y="0"/>
                    <a:pt x="456" y="64"/>
                    <a:pt x="284" y="174"/>
                  </a:cubicBezTo>
                  <a:cubicBezTo>
                    <a:pt x="175" y="245"/>
                    <a:pt x="79" y="333"/>
                    <a:pt x="0" y="436"/>
                  </a:cubicBezTo>
                </a:path>
              </a:pathLst>
            </a:custGeom>
            <a:noFill/>
            <a:ln w="25400" cap="flat">
              <a:solidFill>
                <a:srgbClr val="4DBD9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Oval 128"/>
            <p:cNvSpPr>
              <a:spLocks noChangeArrowheads="1"/>
            </p:cNvSpPr>
            <p:nvPr/>
          </p:nvSpPr>
          <p:spPr bwMode="auto">
            <a:xfrm>
              <a:off x="2492796" y="5028242"/>
              <a:ext cx="169445" cy="17188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Oval 129"/>
            <p:cNvSpPr>
              <a:spLocks noChangeArrowheads="1"/>
            </p:cNvSpPr>
            <p:nvPr/>
          </p:nvSpPr>
          <p:spPr bwMode="auto">
            <a:xfrm>
              <a:off x="2336386" y="3805469"/>
              <a:ext cx="132786" cy="13034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Oval 130"/>
            <p:cNvSpPr>
              <a:spLocks noChangeArrowheads="1"/>
            </p:cNvSpPr>
            <p:nvPr/>
          </p:nvSpPr>
          <p:spPr bwMode="auto">
            <a:xfrm>
              <a:off x="2885452" y="1452791"/>
              <a:ext cx="570247" cy="57024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Oval 131"/>
            <p:cNvSpPr>
              <a:spLocks noChangeArrowheads="1"/>
            </p:cNvSpPr>
            <p:nvPr/>
          </p:nvSpPr>
          <p:spPr bwMode="auto">
            <a:xfrm>
              <a:off x="1265136" y="2370075"/>
              <a:ext cx="416280" cy="417910"/>
            </a:xfrm>
            <a:prstGeom prst="ellipse">
              <a:avLst/>
            </a:prstGeom>
            <a:solidFill>
              <a:srgbClr val="71CA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Oval 132"/>
            <p:cNvSpPr>
              <a:spLocks noChangeArrowheads="1"/>
            </p:cNvSpPr>
            <p:nvPr/>
          </p:nvSpPr>
          <p:spPr bwMode="auto">
            <a:xfrm>
              <a:off x="3010906" y="2340748"/>
              <a:ext cx="319338" cy="32015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Oval 133"/>
            <p:cNvSpPr>
              <a:spLocks noChangeArrowheads="1"/>
            </p:cNvSpPr>
            <p:nvPr/>
          </p:nvSpPr>
          <p:spPr bwMode="auto">
            <a:xfrm>
              <a:off x="1702597" y="4296696"/>
              <a:ext cx="547437" cy="54499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Line 134"/>
            <p:cNvSpPr>
              <a:spLocks noChangeShapeType="1"/>
            </p:cNvSpPr>
            <p:nvPr/>
          </p:nvSpPr>
          <p:spPr bwMode="auto">
            <a:xfrm>
              <a:off x="3170575" y="1737915"/>
              <a:ext cx="0" cy="763317"/>
            </a:xfrm>
            <a:prstGeom prst="line">
              <a:avLst/>
            </a:prstGeom>
            <a:noFill/>
            <a:ln w="25400" cap="flat">
              <a:solidFill>
                <a:schemeClr val="accent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135"/>
            <p:cNvSpPr>
              <a:spLocks/>
            </p:cNvSpPr>
            <p:nvPr/>
          </p:nvSpPr>
          <p:spPr bwMode="auto">
            <a:xfrm>
              <a:off x="1793022" y="2501232"/>
              <a:ext cx="1377554" cy="1376740"/>
            </a:xfrm>
            <a:custGeom>
              <a:avLst/>
              <a:gdLst>
                <a:gd name="T0" fmla="*/ 715 w 715"/>
                <a:gd name="T1" fmla="*/ 0 h 715"/>
                <a:gd name="T2" fmla="*/ 373 w 715"/>
                <a:gd name="T3" fmla="*/ 87 h 715"/>
                <a:gd name="T4" fmla="*/ 56 w 715"/>
                <a:gd name="T5" fmla="*/ 437 h 715"/>
                <a:gd name="T6" fmla="*/ 0 w 715"/>
                <a:gd name="T7" fmla="*/ 715 h 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5" h="715">
                  <a:moveTo>
                    <a:pt x="715" y="0"/>
                  </a:moveTo>
                  <a:cubicBezTo>
                    <a:pt x="591" y="0"/>
                    <a:pt x="474" y="32"/>
                    <a:pt x="373" y="87"/>
                  </a:cubicBezTo>
                  <a:cubicBezTo>
                    <a:pt x="232" y="164"/>
                    <a:pt x="119" y="288"/>
                    <a:pt x="56" y="437"/>
                  </a:cubicBezTo>
                  <a:cubicBezTo>
                    <a:pt x="20" y="522"/>
                    <a:pt x="0" y="616"/>
                    <a:pt x="0" y="715"/>
                  </a:cubicBezTo>
                </a:path>
              </a:pathLst>
            </a:custGeom>
            <a:noFill/>
            <a:ln w="25400" cap="flat">
              <a:solidFill>
                <a:schemeClr val="accent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Line 136"/>
            <p:cNvSpPr>
              <a:spLocks noChangeShapeType="1"/>
            </p:cNvSpPr>
            <p:nvPr/>
          </p:nvSpPr>
          <p:spPr bwMode="auto">
            <a:xfrm>
              <a:off x="1962467" y="3870640"/>
              <a:ext cx="443163" cy="0"/>
            </a:xfrm>
            <a:prstGeom prst="line">
              <a:avLst/>
            </a:prstGeom>
            <a:noFill/>
            <a:ln w="25400" cap="flat">
              <a:solidFill>
                <a:schemeClr val="accent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Oval 137"/>
            <p:cNvSpPr>
              <a:spLocks noChangeArrowheads="1"/>
            </p:cNvSpPr>
            <p:nvPr/>
          </p:nvSpPr>
          <p:spPr bwMode="auto">
            <a:xfrm>
              <a:off x="2793398" y="4448219"/>
              <a:ext cx="307933" cy="30874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Oval 138"/>
            <p:cNvSpPr>
              <a:spLocks noChangeArrowheads="1"/>
            </p:cNvSpPr>
            <p:nvPr/>
          </p:nvSpPr>
          <p:spPr bwMode="auto">
            <a:xfrm>
              <a:off x="1623577" y="3708527"/>
              <a:ext cx="341333" cy="34133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139"/>
            <p:cNvSpPr>
              <a:spLocks/>
            </p:cNvSpPr>
            <p:nvPr/>
          </p:nvSpPr>
          <p:spPr bwMode="auto">
            <a:xfrm>
              <a:off x="1704226" y="3777771"/>
              <a:ext cx="177591" cy="200401"/>
            </a:xfrm>
            <a:custGeom>
              <a:avLst/>
              <a:gdLst>
                <a:gd name="T0" fmla="*/ 91 w 92"/>
                <a:gd name="T1" fmla="*/ 70 h 104"/>
                <a:gd name="T2" fmla="*/ 91 w 92"/>
                <a:gd name="T3" fmla="*/ 70 h 104"/>
                <a:gd name="T4" fmla="*/ 91 w 92"/>
                <a:gd name="T5" fmla="*/ 22 h 104"/>
                <a:gd name="T6" fmla="*/ 91 w 92"/>
                <a:gd name="T7" fmla="*/ 4 h 104"/>
                <a:gd name="T8" fmla="*/ 90 w 92"/>
                <a:gd name="T9" fmla="*/ 1 h 104"/>
                <a:gd name="T10" fmla="*/ 86 w 92"/>
                <a:gd name="T11" fmla="*/ 0 h 104"/>
                <a:gd name="T12" fmla="*/ 30 w 92"/>
                <a:gd name="T13" fmla="*/ 14 h 104"/>
                <a:gd name="T14" fmla="*/ 27 w 92"/>
                <a:gd name="T15" fmla="*/ 18 h 104"/>
                <a:gd name="T16" fmla="*/ 27 w 92"/>
                <a:gd name="T17" fmla="*/ 35 h 104"/>
                <a:gd name="T18" fmla="*/ 27 w 92"/>
                <a:gd name="T19" fmla="*/ 76 h 104"/>
                <a:gd name="T20" fmla="*/ 25 w 92"/>
                <a:gd name="T21" fmla="*/ 76 h 104"/>
                <a:gd name="T22" fmla="*/ 15 w 92"/>
                <a:gd name="T23" fmla="*/ 78 h 104"/>
                <a:gd name="T24" fmla="*/ 1 w 92"/>
                <a:gd name="T25" fmla="*/ 97 h 104"/>
                <a:gd name="T26" fmla="*/ 11 w 92"/>
                <a:gd name="T27" fmla="*/ 104 h 104"/>
                <a:gd name="T28" fmla="*/ 21 w 92"/>
                <a:gd name="T29" fmla="*/ 101 h 104"/>
                <a:gd name="T30" fmla="*/ 35 w 92"/>
                <a:gd name="T31" fmla="*/ 84 h 104"/>
                <a:gd name="T32" fmla="*/ 35 w 92"/>
                <a:gd name="T33" fmla="*/ 84 h 104"/>
                <a:gd name="T34" fmla="*/ 35 w 92"/>
                <a:gd name="T35" fmla="*/ 38 h 104"/>
                <a:gd name="T36" fmla="*/ 84 w 92"/>
                <a:gd name="T37" fmla="*/ 27 h 104"/>
                <a:gd name="T38" fmla="*/ 84 w 92"/>
                <a:gd name="T39" fmla="*/ 63 h 104"/>
                <a:gd name="T40" fmla="*/ 81 w 92"/>
                <a:gd name="T41" fmla="*/ 62 h 104"/>
                <a:gd name="T42" fmla="*/ 71 w 92"/>
                <a:gd name="T43" fmla="*/ 65 h 104"/>
                <a:gd name="T44" fmla="*/ 57 w 92"/>
                <a:gd name="T45" fmla="*/ 83 h 104"/>
                <a:gd name="T46" fmla="*/ 67 w 92"/>
                <a:gd name="T47" fmla="*/ 90 h 104"/>
                <a:gd name="T48" fmla="*/ 77 w 92"/>
                <a:gd name="T49" fmla="*/ 88 h 104"/>
                <a:gd name="T50" fmla="*/ 91 w 92"/>
                <a:gd name="T51" fmla="*/ 7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2" h="104">
                  <a:moveTo>
                    <a:pt x="91" y="70"/>
                  </a:moveTo>
                  <a:cubicBezTo>
                    <a:pt x="91" y="70"/>
                    <a:pt x="91" y="70"/>
                    <a:pt x="91" y="70"/>
                  </a:cubicBezTo>
                  <a:cubicBezTo>
                    <a:pt x="91" y="22"/>
                    <a:pt x="91" y="22"/>
                    <a:pt x="91" y="22"/>
                  </a:cubicBezTo>
                  <a:cubicBezTo>
                    <a:pt x="91" y="4"/>
                    <a:pt x="91" y="4"/>
                    <a:pt x="91" y="4"/>
                  </a:cubicBezTo>
                  <a:cubicBezTo>
                    <a:pt x="91" y="3"/>
                    <a:pt x="91" y="2"/>
                    <a:pt x="90" y="1"/>
                  </a:cubicBezTo>
                  <a:cubicBezTo>
                    <a:pt x="89" y="0"/>
                    <a:pt x="88" y="0"/>
                    <a:pt x="86" y="0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29" y="14"/>
                    <a:pt x="27" y="16"/>
                    <a:pt x="27" y="18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7" y="76"/>
                    <a:pt x="26" y="76"/>
                    <a:pt x="25" y="76"/>
                  </a:cubicBezTo>
                  <a:cubicBezTo>
                    <a:pt x="22" y="76"/>
                    <a:pt x="18" y="77"/>
                    <a:pt x="15" y="78"/>
                  </a:cubicBezTo>
                  <a:cubicBezTo>
                    <a:pt x="7" y="82"/>
                    <a:pt x="0" y="90"/>
                    <a:pt x="1" y="97"/>
                  </a:cubicBezTo>
                  <a:cubicBezTo>
                    <a:pt x="2" y="101"/>
                    <a:pt x="6" y="104"/>
                    <a:pt x="11" y="104"/>
                  </a:cubicBezTo>
                  <a:cubicBezTo>
                    <a:pt x="14" y="104"/>
                    <a:pt x="18" y="103"/>
                    <a:pt x="21" y="101"/>
                  </a:cubicBezTo>
                  <a:cubicBezTo>
                    <a:pt x="29" y="98"/>
                    <a:pt x="36" y="91"/>
                    <a:pt x="35" y="84"/>
                  </a:cubicBezTo>
                  <a:cubicBezTo>
                    <a:pt x="35" y="84"/>
                    <a:pt x="35" y="84"/>
                    <a:pt x="35" y="84"/>
                  </a:cubicBezTo>
                  <a:cubicBezTo>
                    <a:pt x="35" y="38"/>
                    <a:pt x="35" y="38"/>
                    <a:pt x="35" y="38"/>
                  </a:cubicBezTo>
                  <a:cubicBezTo>
                    <a:pt x="84" y="27"/>
                    <a:pt x="84" y="27"/>
                    <a:pt x="84" y="27"/>
                  </a:cubicBezTo>
                  <a:cubicBezTo>
                    <a:pt x="84" y="63"/>
                    <a:pt x="84" y="63"/>
                    <a:pt x="84" y="63"/>
                  </a:cubicBezTo>
                  <a:cubicBezTo>
                    <a:pt x="83" y="62"/>
                    <a:pt x="82" y="62"/>
                    <a:pt x="81" y="62"/>
                  </a:cubicBezTo>
                  <a:cubicBezTo>
                    <a:pt x="78" y="62"/>
                    <a:pt x="74" y="63"/>
                    <a:pt x="71" y="65"/>
                  </a:cubicBezTo>
                  <a:cubicBezTo>
                    <a:pt x="63" y="68"/>
                    <a:pt x="56" y="76"/>
                    <a:pt x="57" y="83"/>
                  </a:cubicBezTo>
                  <a:cubicBezTo>
                    <a:pt x="58" y="88"/>
                    <a:pt x="62" y="90"/>
                    <a:pt x="67" y="90"/>
                  </a:cubicBezTo>
                  <a:cubicBezTo>
                    <a:pt x="71" y="90"/>
                    <a:pt x="74" y="89"/>
                    <a:pt x="77" y="88"/>
                  </a:cubicBezTo>
                  <a:cubicBezTo>
                    <a:pt x="85" y="84"/>
                    <a:pt x="92" y="77"/>
                    <a:pt x="91" y="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140"/>
            <p:cNvSpPr>
              <a:spLocks noEditPoints="1"/>
            </p:cNvSpPr>
            <p:nvPr/>
          </p:nvSpPr>
          <p:spPr bwMode="auto">
            <a:xfrm>
              <a:off x="1845159" y="4448219"/>
              <a:ext cx="262314" cy="314451"/>
            </a:xfrm>
            <a:custGeom>
              <a:avLst/>
              <a:gdLst>
                <a:gd name="T0" fmla="*/ 134 w 136"/>
                <a:gd name="T1" fmla="*/ 144 h 163"/>
                <a:gd name="T2" fmla="*/ 94 w 136"/>
                <a:gd name="T3" fmla="*/ 74 h 163"/>
                <a:gd name="T4" fmla="*/ 94 w 136"/>
                <a:gd name="T5" fmla="*/ 13 h 163"/>
                <a:gd name="T6" fmla="*/ 99 w 136"/>
                <a:gd name="T7" fmla="*/ 7 h 163"/>
                <a:gd name="T8" fmla="*/ 92 w 136"/>
                <a:gd name="T9" fmla="*/ 0 h 163"/>
                <a:gd name="T10" fmla="*/ 44 w 136"/>
                <a:gd name="T11" fmla="*/ 0 h 163"/>
                <a:gd name="T12" fmla="*/ 37 w 136"/>
                <a:gd name="T13" fmla="*/ 7 h 163"/>
                <a:gd name="T14" fmla="*/ 42 w 136"/>
                <a:gd name="T15" fmla="*/ 13 h 163"/>
                <a:gd name="T16" fmla="*/ 42 w 136"/>
                <a:gd name="T17" fmla="*/ 74 h 163"/>
                <a:gd name="T18" fmla="*/ 2 w 136"/>
                <a:gd name="T19" fmla="*/ 144 h 163"/>
                <a:gd name="T20" fmla="*/ 2 w 136"/>
                <a:gd name="T21" fmla="*/ 157 h 163"/>
                <a:gd name="T22" fmla="*/ 13 w 136"/>
                <a:gd name="T23" fmla="*/ 163 h 163"/>
                <a:gd name="T24" fmla="*/ 123 w 136"/>
                <a:gd name="T25" fmla="*/ 163 h 163"/>
                <a:gd name="T26" fmla="*/ 134 w 136"/>
                <a:gd name="T27" fmla="*/ 157 h 163"/>
                <a:gd name="T28" fmla="*/ 134 w 136"/>
                <a:gd name="T29" fmla="*/ 144 h 163"/>
                <a:gd name="T30" fmla="*/ 40 w 136"/>
                <a:gd name="T31" fmla="*/ 7 h 163"/>
                <a:gd name="T32" fmla="*/ 44 w 136"/>
                <a:gd name="T33" fmla="*/ 3 h 163"/>
                <a:gd name="T34" fmla="*/ 92 w 136"/>
                <a:gd name="T35" fmla="*/ 3 h 163"/>
                <a:gd name="T36" fmla="*/ 96 w 136"/>
                <a:gd name="T37" fmla="*/ 7 h 163"/>
                <a:gd name="T38" fmla="*/ 92 w 136"/>
                <a:gd name="T39" fmla="*/ 10 h 163"/>
                <a:gd name="T40" fmla="*/ 44 w 136"/>
                <a:gd name="T41" fmla="*/ 10 h 163"/>
                <a:gd name="T42" fmla="*/ 40 w 136"/>
                <a:gd name="T43" fmla="*/ 7 h 163"/>
                <a:gd name="T44" fmla="*/ 132 w 136"/>
                <a:gd name="T45" fmla="*/ 155 h 163"/>
                <a:gd name="T46" fmla="*/ 123 w 136"/>
                <a:gd name="T47" fmla="*/ 160 h 163"/>
                <a:gd name="T48" fmla="*/ 13 w 136"/>
                <a:gd name="T49" fmla="*/ 160 h 163"/>
                <a:gd name="T50" fmla="*/ 4 w 136"/>
                <a:gd name="T51" fmla="*/ 155 h 163"/>
                <a:gd name="T52" fmla="*/ 4 w 136"/>
                <a:gd name="T53" fmla="*/ 146 h 163"/>
                <a:gd name="T54" fmla="*/ 45 w 136"/>
                <a:gd name="T55" fmla="*/ 75 h 163"/>
                <a:gd name="T56" fmla="*/ 45 w 136"/>
                <a:gd name="T57" fmla="*/ 75 h 163"/>
                <a:gd name="T58" fmla="*/ 45 w 136"/>
                <a:gd name="T59" fmla="*/ 13 h 163"/>
                <a:gd name="T60" fmla="*/ 91 w 136"/>
                <a:gd name="T61" fmla="*/ 13 h 163"/>
                <a:gd name="T62" fmla="*/ 91 w 136"/>
                <a:gd name="T63" fmla="*/ 75 h 163"/>
                <a:gd name="T64" fmla="*/ 132 w 136"/>
                <a:gd name="T65" fmla="*/ 146 h 163"/>
                <a:gd name="T66" fmla="*/ 132 w 136"/>
                <a:gd name="T67" fmla="*/ 15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6" h="163">
                  <a:moveTo>
                    <a:pt x="134" y="144"/>
                  </a:moveTo>
                  <a:cubicBezTo>
                    <a:pt x="94" y="74"/>
                    <a:pt x="94" y="74"/>
                    <a:pt x="94" y="7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97" y="12"/>
                    <a:pt x="99" y="10"/>
                    <a:pt x="99" y="7"/>
                  </a:cubicBezTo>
                  <a:cubicBezTo>
                    <a:pt x="99" y="3"/>
                    <a:pt x="96" y="0"/>
                    <a:pt x="92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0" y="0"/>
                    <a:pt x="37" y="3"/>
                    <a:pt x="37" y="7"/>
                  </a:cubicBezTo>
                  <a:cubicBezTo>
                    <a:pt x="37" y="10"/>
                    <a:pt x="39" y="12"/>
                    <a:pt x="42" y="13"/>
                  </a:cubicBezTo>
                  <a:cubicBezTo>
                    <a:pt x="42" y="74"/>
                    <a:pt x="42" y="74"/>
                    <a:pt x="42" y="74"/>
                  </a:cubicBezTo>
                  <a:cubicBezTo>
                    <a:pt x="2" y="144"/>
                    <a:pt x="2" y="144"/>
                    <a:pt x="2" y="144"/>
                  </a:cubicBezTo>
                  <a:cubicBezTo>
                    <a:pt x="0" y="148"/>
                    <a:pt x="0" y="153"/>
                    <a:pt x="2" y="157"/>
                  </a:cubicBezTo>
                  <a:cubicBezTo>
                    <a:pt x="4" y="161"/>
                    <a:pt x="8" y="163"/>
                    <a:pt x="13" y="163"/>
                  </a:cubicBezTo>
                  <a:cubicBezTo>
                    <a:pt x="123" y="163"/>
                    <a:pt x="123" y="163"/>
                    <a:pt x="123" y="163"/>
                  </a:cubicBezTo>
                  <a:cubicBezTo>
                    <a:pt x="128" y="163"/>
                    <a:pt x="132" y="161"/>
                    <a:pt x="134" y="157"/>
                  </a:cubicBezTo>
                  <a:cubicBezTo>
                    <a:pt x="136" y="153"/>
                    <a:pt x="136" y="148"/>
                    <a:pt x="134" y="144"/>
                  </a:cubicBezTo>
                  <a:close/>
                  <a:moveTo>
                    <a:pt x="40" y="7"/>
                  </a:moveTo>
                  <a:cubicBezTo>
                    <a:pt x="40" y="5"/>
                    <a:pt x="42" y="3"/>
                    <a:pt x="44" y="3"/>
                  </a:cubicBezTo>
                  <a:cubicBezTo>
                    <a:pt x="92" y="3"/>
                    <a:pt x="92" y="3"/>
                    <a:pt x="92" y="3"/>
                  </a:cubicBezTo>
                  <a:cubicBezTo>
                    <a:pt x="94" y="3"/>
                    <a:pt x="96" y="5"/>
                    <a:pt x="96" y="7"/>
                  </a:cubicBezTo>
                  <a:cubicBezTo>
                    <a:pt x="96" y="9"/>
                    <a:pt x="94" y="10"/>
                    <a:pt x="92" y="10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2" y="10"/>
                    <a:pt x="40" y="9"/>
                    <a:pt x="40" y="7"/>
                  </a:cubicBezTo>
                  <a:close/>
                  <a:moveTo>
                    <a:pt x="132" y="155"/>
                  </a:moveTo>
                  <a:cubicBezTo>
                    <a:pt x="130" y="158"/>
                    <a:pt x="127" y="160"/>
                    <a:pt x="123" y="160"/>
                  </a:cubicBezTo>
                  <a:cubicBezTo>
                    <a:pt x="13" y="160"/>
                    <a:pt x="13" y="160"/>
                    <a:pt x="13" y="160"/>
                  </a:cubicBezTo>
                  <a:cubicBezTo>
                    <a:pt x="9" y="160"/>
                    <a:pt x="6" y="158"/>
                    <a:pt x="4" y="155"/>
                  </a:cubicBezTo>
                  <a:cubicBezTo>
                    <a:pt x="3" y="152"/>
                    <a:pt x="3" y="149"/>
                    <a:pt x="4" y="146"/>
                  </a:cubicBezTo>
                  <a:cubicBezTo>
                    <a:pt x="45" y="75"/>
                    <a:pt x="45" y="75"/>
                    <a:pt x="45" y="75"/>
                  </a:cubicBezTo>
                  <a:cubicBezTo>
                    <a:pt x="45" y="75"/>
                    <a:pt x="45" y="75"/>
                    <a:pt x="45" y="75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1" y="75"/>
                    <a:pt x="91" y="75"/>
                    <a:pt x="91" y="75"/>
                  </a:cubicBezTo>
                  <a:cubicBezTo>
                    <a:pt x="132" y="146"/>
                    <a:pt x="132" y="146"/>
                    <a:pt x="132" y="146"/>
                  </a:cubicBezTo>
                  <a:cubicBezTo>
                    <a:pt x="133" y="149"/>
                    <a:pt x="133" y="152"/>
                    <a:pt x="132" y="1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Oval 141"/>
            <p:cNvSpPr>
              <a:spLocks noChangeArrowheads="1"/>
            </p:cNvSpPr>
            <p:nvPr/>
          </p:nvSpPr>
          <p:spPr bwMode="auto">
            <a:xfrm>
              <a:off x="1935584" y="4374901"/>
              <a:ext cx="23625" cy="236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Oval 142"/>
            <p:cNvSpPr>
              <a:spLocks noChangeArrowheads="1"/>
            </p:cNvSpPr>
            <p:nvPr/>
          </p:nvSpPr>
          <p:spPr bwMode="auto">
            <a:xfrm>
              <a:off x="1972242" y="4326838"/>
              <a:ext cx="17107" cy="1955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Oval 143"/>
            <p:cNvSpPr>
              <a:spLocks noChangeArrowheads="1"/>
            </p:cNvSpPr>
            <p:nvPr/>
          </p:nvSpPr>
          <p:spPr bwMode="auto">
            <a:xfrm>
              <a:off x="1991794" y="4363496"/>
              <a:ext cx="30956" cy="33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Oval 144"/>
            <p:cNvSpPr>
              <a:spLocks noChangeArrowheads="1"/>
            </p:cNvSpPr>
            <p:nvPr/>
          </p:nvSpPr>
          <p:spPr bwMode="auto">
            <a:xfrm>
              <a:off x="1962467" y="4425409"/>
              <a:ext cx="13849" cy="1547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145"/>
            <p:cNvSpPr>
              <a:spLocks noEditPoints="1"/>
            </p:cNvSpPr>
            <p:nvPr/>
          </p:nvSpPr>
          <p:spPr bwMode="auto">
            <a:xfrm>
              <a:off x="1859008" y="4645361"/>
              <a:ext cx="234616" cy="103459"/>
            </a:xfrm>
            <a:custGeom>
              <a:avLst/>
              <a:gdLst>
                <a:gd name="T0" fmla="*/ 99 w 122"/>
                <a:gd name="T1" fmla="*/ 6 h 54"/>
                <a:gd name="T2" fmla="*/ 82 w 122"/>
                <a:gd name="T3" fmla="*/ 6 h 54"/>
                <a:gd name="T4" fmla="*/ 77 w 122"/>
                <a:gd name="T5" fmla="*/ 3 h 54"/>
                <a:gd name="T6" fmla="*/ 72 w 122"/>
                <a:gd name="T7" fmla="*/ 6 h 54"/>
                <a:gd name="T8" fmla="*/ 62 w 122"/>
                <a:gd name="T9" fmla="*/ 6 h 54"/>
                <a:gd name="T10" fmla="*/ 52 w 122"/>
                <a:gd name="T11" fmla="*/ 0 h 54"/>
                <a:gd name="T12" fmla="*/ 42 w 122"/>
                <a:gd name="T13" fmla="*/ 6 h 54"/>
                <a:gd name="T14" fmla="*/ 23 w 122"/>
                <a:gd name="T15" fmla="*/ 6 h 54"/>
                <a:gd name="T16" fmla="*/ 1 w 122"/>
                <a:gd name="T17" fmla="*/ 45 h 54"/>
                <a:gd name="T18" fmla="*/ 1 w 122"/>
                <a:gd name="T19" fmla="*/ 51 h 54"/>
                <a:gd name="T20" fmla="*/ 6 w 122"/>
                <a:gd name="T21" fmla="*/ 54 h 54"/>
                <a:gd name="T22" fmla="*/ 116 w 122"/>
                <a:gd name="T23" fmla="*/ 54 h 54"/>
                <a:gd name="T24" fmla="*/ 121 w 122"/>
                <a:gd name="T25" fmla="*/ 51 h 54"/>
                <a:gd name="T26" fmla="*/ 121 w 122"/>
                <a:gd name="T27" fmla="*/ 45 h 54"/>
                <a:gd name="T28" fmla="*/ 99 w 122"/>
                <a:gd name="T29" fmla="*/ 6 h 54"/>
                <a:gd name="T30" fmla="*/ 38 w 122"/>
                <a:gd name="T31" fmla="*/ 42 h 54"/>
                <a:gd name="T32" fmla="*/ 31 w 122"/>
                <a:gd name="T33" fmla="*/ 35 h 54"/>
                <a:gd name="T34" fmla="*/ 38 w 122"/>
                <a:gd name="T35" fmla="*/ 28 h 54"/>
                <a:gd name="T36" fmla="*/ 45 w 122"/>
                <a:gd name="T37" fmla="*/ 35 h 54"/>
                <a:gd name="T38" fmla="*/ 38 w 122"/>
                <a:gd name="T39" fmla="*/ 42 h 54"/>
                <a:gd name="T40" fmla="*/ 52 w 122"/>
                <a:gd name="T41" fmla="*/ 17 h 54"/>
                <a:gd name="T42" fmla="*/ 47 w 122"/>
                <a:gd name="T43" fmla="*/ 12 h 54"/>
                <a:gd name="T44" fmla="*/ 52 w 122"/>
                <a:gd name="T45" fmla="*/ 7 h 54"/>
                <a:gd name="T46" fmla="*/ 57 w 122"/>
                <a:gd name="T47" fmla="*/ 12 h 54"/>
                <a:gd name="T48" fmla="*/ 52 w 122"/>
                <a:gd name="T49" fmla="*/ 17 h 54"/>
                <a:gd name="T50" fmla="*/ 77 w 122"/>
                <a:gd name="T51" fmla="*/ 7 h 54"/>
                <a:gd name="T52" fmla="*/ 79 w 122"/>
                <a:gd name="T53" fmla="*/ 9 h 54"/>
                <a:gd name="T54" fmla="*/ 77 w 122"/>
                <a:gd name="T55" fmla="*/ 11 h 54"/>
                <a:gd name="T56" fmla="*/ 75 w 122"/>
                <a:gd name="T57" fmla="*/ 9 h 54"/>
                <a:gd name="T58" fmla="*/ 77 w 122"/>
                <a:gd name="T59" fmla="*/ 7 h 54"/>
                <a:gd name="T60" fmla="*/ 71 w 122"/>
                <a:gd name="T61" fmla="*/ 37 h 54"/>
                <a:gd name="T62" fmla="*/ 61 w 122"/>
                <a:gd name="T63" fmla="*/ 27 h 54"/>
                <a:gd name="T64" fmla="*/ 71 w 122"/>
                <a:gd name="T65" fmla="*/ 17 h 54"/>
                <a:gd name="T66" fmla="*/ 82 w 122"/>
                <a:gd name="T67" fmla="*/ 27 h 54"/>
                <a:gd name="T68" fmla="*/ 71 w 122"/>
                <a:gd name="T69" fmla="*/ 37 h 54"/>
                <a:gd name="T70" fmla="*/ 89 w 122"/>
                <a:gd name="T71" fmla="*/ 47 h 54"/>
                <a:gd name="T72" fmla="*/ 86 w 122"/>
                <a:gd name="T73" fmla="*/ 44 h 54"/>
                <a:gd name="T74" fmla="*/ 89 w 122"/>
                <a:gd name="T75" fmla="*/ 41 h 54"/>
                <a:gd name="T76" fmla="*/ 92 w 122"/>
                <a:gd name="T77" fmla="*/ 44 h 54"/>
                <a:gd name="T78" fmla="*/ 89 w 122"/>
                <a:gd name="T79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2" h="54">
                  <a:moveTo>
                    <a:pt x="99" y="6"/>
                  </a:moveTo>
                  <a:cubicBezTo>
                    <a:pt x="82" y="6"/>
                    <a:pt x="82" y="6"/>
                    <a:pt x="82" y="6"/>
                  </a:cubicBezTo>
                  <a:cubicBezTo>
                    <a:pt x="81" y="4"/>
                    <a:pt x="79" y="3"/>
                    <a:pt x="77" y="3"/>
                  </a:cubicBezTo>
                  <a:cubicBezTo>
                    <a:pt x="75" y="3"/>
                    <a:pt x="73" y="4"/>
                    <a:pt x="72" y="6"/>
                  </a:cubicBezTo>
                  <a:cubicBezTo>
                    <a:pt x="62" y="6"/>
                    <a:pt x="62" y="6"/>
                    <a:pt x="62" y="6"/>
                  </a:cubicBezTo>
                  <a:cubicBezTo>
                    <a:pt x="60" y="3"/>
                    <a:pt x="56" y="0"/>
                    <a:pt x="52" y="0"/>
                  </a:cubicBezTo>
                  <a:cubicBezTo>
                    <a:pt x="48" y="0"/>
                    <a:pt x="44" y="3"/>
                    <a:pt x="42" y="6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1" y="45"/>
                    <a:pt x="1" y="45"/>
                    <a:pt x="1" y="45"/>
                  </a:cubicBezTo>
                  <a:cubicBezTo>
                    <a:pt x="0" y="47"/>
                    <a:pt x="0" y="49"/>
                    <a:pt x="1" y="51"/>
                  </a:cubicBezTo>
                  <a:cubicBezTo>
                    <a:pt x="2" y="53"/>
                    <a:pt x="4" y="54"/>
                    <a:pt x="6" y="54"/>
                  </a:cubicBezTo>
                  <a:cubicBezTo>
                    <a:pt x="116" y="54"/>
                    <a:pt x="116" y="54"/>
                    <a:pt x="116" y="54"/>
                  </a:cubicBezTo>
                  <a:cubicBezTo>
                    <a:pt x="118" y="54"/>
                    <a:pt x="120" y="53"/>
                    <a:pt x="121" y="51"/>
                  </a:cubicBezTo>
                  <a:cubicBezTo>
                    <a:pt x="122" y="49"/>
                    <a:pt x="122" y="47"/>
                    <a:pt x="121" y="45"/>
                  </a:cubicBezTo>
                  <a:lnTo>
                    <a:pt x="99" y="6"/>
                  </a:lnTo>
                  <a:close/>
                  <a:moveTo>
                    <a:pt x="38" y="42"/>
                  </a:moveTo>
                  <a:cubicBezTo>
                    <a:pt x="34" y="42"/>
                    <a:pt x="31" y="39"/>
                    <a:pt x="31" y="35"/>
                  </a:cubicBezTo>
                  <a:cubicBezTo>
                    <a:pt x="31" y="31"/>
                    <a:pt x="34" y="28"/>
                    <a:pt x="38" y="28"/>
                  </a:cubicBezTo>
                  <a:cubicBezTo>
                    <a:pt x="42" y="28"/>
                    <a:pt x="45" y="31"/>
                    <a:pt x="45" y="35"/>
                  </a:cubicBezTo>
                  <a:cubicBezTo>
                    <a:pt x="45" y="39"/>
                    <a:pt x="42" y="42"/>
                    <a:pt x="38" y="42"/>
                  </a:cubicBezTo>
                  <a:close/>
                  <a:moveTo>
                    <a:pt x="52" y="17"/>
                  </a:moveTo>
                  <a:cubicBezTo>
                    <a:pt x="49" y="17"/>
                    <a:pt x="47" y="15"/>
                    <a:pt x="47" y="12"/>
                  </a:cubicBezTo>
                  <a:cubicBezTo>
                    <a:pt x="47" y="9"/>
                    <a:pt x="49" y="7"/>
                    <a:pt x="52" y="7"/>
                  </a:cubicBezTo>
                  <a:cubicBezTo>
                    <a:pt x="55" y="7"/>
                    <a:pt x="57" y="9"/>
                    <a:pt x="57" y="12"/>
                  </a:cubicBezTo>
                  <a:cubicBezTo>
                    <a:pt x="57" y="15"/>
                    <a:pt x="55" y="17"/>
                    <a:pt x="52" y="17"/>
                  </a:cubicBezTo>
                  <a:close/>
                  <a:moveTo>
                    <a:pt x="77" y="7"/>
                  </a:moveTo>
                  <a:cubicBezTo>
                    <a:pt x="78" y="7"/>
                    <a:pt x="79" y="8"/>
                    <a:pt x="79" y="9"/>
                  </a:cubicBezTo>
                  <a:cubicBezTo>
                    <a:pt x="79" y="11"/>
                    <a:pt x="78" y="11"/>
                    <a:pt x="77" y="11"/>
                  </a:cubicBezTo>
                  <a:cubicBezTo>
                    <a:pt x="76" y="11"/>
                    <a:pt x="75" y="11"/>
                    <a:pt x="75" y="9"/>
                  </a:cubicBezTo>
                  <a:cubicBezTo>
                    <a:pt x="75" y="8"/>
                    <a:pt x="76" y="7"/>
                    <a:pt x="77" y="7"/>
                  </a:cubicBezTo>
                  <a:close/>
                  <a:moveTo>
                    <a:pt x="71" y="37"/>
                  </a:moveTo>
                  <a:cubicBezTo>
                    <a:pt x="66" y="37"/>
                    <a:pt x="61" y="32"/>
                    <a:pt x="61" y="27"/>
                  </a:cubicBezTo>
                  <a:cubicBezTo>
                    <a:pt x="61" y="21"/>
                    <a:pt x="66" y="17"/>
                    <a:pt x="71" y="17"/>
                  </a:cubicBezTo>
                  <a:cubicBezTo>
                    <a:pt x="77" y="17"/>
                    <a:pt x="82" y="21"/>
                    <a:pt x="82" y="27"/>
                  </a:cubicBezTo>
                  <a:cubicBezTo>
                    <a:pt x="82" y="32"/>
                    <a:pt x="77" y="37"/>
                    <a:pt x="71" y="37"/>
                  </a:cubicBezTo>
                  <a:close/>
                  <a:moveTo>
                    <a:pt x="89" y="47"/>
                  </a:moveTo>
                  <a:cubicBezTo>
                    <a:pt x="87" y="47"/>
                    <a:pt x="86" y="46"/>
                    <a:pt x="86" y="44"/>
                  </a:cubicBezTo>
                  <a:cubicBezTo>
                    <a:pt x="86" y="42"/>
                    <a:pt x="87" y="41"/>
                    <a:pt x="89" y="41"/>
                  </a:cubicBezTo>
                  <a:cubicBezTo>
                    <a:pt x="91" y="41"/>
                    <a:pt x="92" y="42"/>
                    <a:pt x="92" y="44"/>
                  </a:cubicBezTo>
                  <a:cubicBezTo>
                    <a:pt x="92" y="46"/>
                    <a:pt x="91" y="47"/>
                    <a:pt x="89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146"/>
            <p:cNvSpPr>
              <a:spLocks noEditPoints="1"/>
            </p:cNvSpPr>
            <p:nvPr/>
          </p:nvSpPr>
          <p:spPr bwMode="auto">
            <a:xfrm>
              <a:off x="2820281" y="4477546"/>
              <a:ext cx="192255" cy="250094"/>
            </a:xfrm>
            <a:custGeom>
              <a:avLst/>
              <a:gdLst>
                <a:gd name="T0" fmla="*/ 231 w 236"/>
                <a:gd name="T1" fmla="*/ 276 h 307"/>
                <a:gd name="T2" fmla="*/ 130 w 236"/>
                <a:gd name="T3" fmla="*/ 232 h 307"/>
                <a:gd name="T4" fmla="*/ 213 w 236"/>
                <a:gd name="T5" fmla="*/ 40 h 307"/>
                <a:gd name="T6" fmla="*/ 90 w 236"/>
                <a:gd name="T7" fmla="*/ 215 h 307"/>
                <a:gd name="T8" fmla="*/ 0 w 236"/>
                <a:gd name="T9" fmla="*/ 175 h 307"/>
                <a:gd name="T10" fmla="*/ 236 w 236"/>
                <a:gd name="T11" fmla="*/ 0 h 307"/>
                <a:gd name="T12" fmla="*/ 231 w 236"/>
                <a:gd name="T13" fmla="*/ 276 h 307"/>
                <a:gd name="T14" fmla="*/ 99 w 236"/>
                <a:gd name="T15" fmla="*/ 307 h 307"/>
                <a:gd name="T16" fmla="*/ 85 w 236"/>
                <a:gd name="T17" fmla="*/ 241 h 307"/>
                <a:gd name="T18" fmla="*/ 142 w 236"/>
                <a:gd name="T19" fmla="*/ 262 h 307"/>
                <a:gd name="T20" fmla="*/ 99 w 236"/>
                <a:gd name="T21" fmla="*/ 307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6" h="307">
                  <a:moveTo>
                    <a:pt x="231" y="276"/>
                  </a:moveTo>
                  <a:lnTo>
                    <a:pt x="130" y="232"/>
                  </a:lnTo>
                  <a:lnTo>
                    <a:pt x="213" y="40"/>
                  </a:lnTo>
                  <a:lnTo>
                    <a:pt x="90" y="215"/>
                  </a:lnTo>
                  <a:lnTo>
                    <a:pt x="0" y="175"/>
                  </a:lnTo>
                  <a:lnTo>
                    <a:pt x="236" y="0"/>
                  </a:lnTo>
                  <a:lnTo>
                    <a:pt x="231" y="276"/>
                  </a:lnTo>
                  <a:close/>
                  <a:moveTo>
                    <a:pt x="99" y="307"/>
                  </a:moveTo>
                  <a:lnTo>
                    <a:pt x="85" y="241"/>
                  </a:lnTo>
                  <a:lnTo>
                    <a:pt x="142" y="262"/>
                  </a:lnTo>
                  <a:lnTo>
                    <a:pt x="99" y="3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147"/>
            <p:cNvSpPr>
              <a:spLocks noEditPoints="1"/>
            </p:cNvSpPr>
            <p:nvPr/>
          </p:nvSpPr>
          <p:spPr bwMode="auto">
            <a:xfrm>
              <a:off x="1342527" y="2487383"/>
              <a:ext cx="262314" cy="231357"/>
            </a:xfrm>
            <a:custGeom>
              <a:avLst/>
              <a:gdLst>
                <a:gd name="T0" fmla="*/ 120 w 136"/>
                <a:gd name="T1" fmla="*/ 0 h 120"/>
                <a:gd name="T2" fmla="*/ 16 w 136"/>
                <a:gd name="T3" fmla="*/ 0 h 120"/>
                <a:gd name="T4" fmla="*/ 0 w 136"/>
                <a:gd name="T5" fmla="*/ 16 h 120"/>
                <a:gd name="T6" fmla="*/ 0 w 136"/>
                <a:gd name="T7" fmla="*/ 72 h 120"/>
                <a:gd name="T8" fmla="*/ 16 w 136"/>
                <a:gd name="T9" fmla="*/ 88 h 120"/>
                <a:gd name="T10" fmla="*/ 24 w 136"/>
                <a:gd name="T11" fmla="*/ 88 h 120"/>
                <a:gd name="T12" fmla="*/ 24 w 136"/>
                <a:gd name="T13" fmla="*/ 116 h 120"/>
                <a:gd name="T14" fmla="*/ 25 w 136"/>
                <a:gd name="T15" fmla="*/ 118 h 120"/>
                <a:gd name="T16" fmla="*/ 31 w 136"/>
                <a:gd name="T17" fmla="*/ 118 h 120"/>
                <a:gd name="T18" fmla="*/ 64 w 136"/>
                <a:gd name="T19" fmla="*/ 88 h 120"/>
                <a:gd name="T20" fmla="*/ 120 w 136"/>
                <a:gd name="T21" fmla="*/ 88 h 120"/>
                <a:gd name="T22" fmla="*/ 136 w 136"/>
                <a:gd name="T23" fmla="*/ 72 h 120"/>
                <a:gd name="T24" fmla="*/ 136 w 136"/>
                <a:gd name="T25" fmla="*/ 16 h 120"/>
                <a:gd name="T26" fmla="*/ 120 w 136"/>
                <a:gd name="T27" fmla="*/ 0 h 120"/>
                <a:gd name="T28" fmla="*/ 28 w 136"/>
                <a:gd name="T29" fmla="*/ 24 h 120"/>
                <a:gd name="T30" fmla="*/ 92 w 136"/>
                <a:gd name="T31" fmla="*/ 24 h 120"/>
                <a:gd name="T32" fmla="*/ 96 w 136"/>
                <a:gd name="T33" fmla="*/ 28 h 120"/>
                <a:gd name="T34" fmla="*/ 92 w 136"/>
                <a:gd name="T35" fmla="*/ 32 h 120"/>
                <a:gd name="T36" fmla="*/ 28 w 136"/>
                <a:gd name="T37" fmla="*/ 32 h 120"/>
                <a:gd name="T38" fmla="*/ 24 w 136"/>
                <a:gd name="T39" fmla="*/ 28 h 120"/>
                <a:gd name="T40" fmla="*/ 28 w 136"/>
                <a:gd name="T41" fmla="*/ 24 h 120"/>
                <a:gd name="T42" fmla="*/ 60 w 136"/>
                <a:gd name="T43" fmla="*/ 64 h 120"/>
                <a:gd name="T44" fmla="*/ 28 w 136"/>
                <a:gd name="T45" fmla="*/ 64 h 120"/>
                <a:gd name="T46" fmla="*/ 24 w 136"/>
                <a:gd name="T47" fmla="*/ 60 h 120"/>
                <a:gd name="T48" fmla="*/ 28 w 136"/>
                <a:gd name="T49" fmla="*/ 56 h 120"/>
                <a:gd name="T50" fmla="*/ 60 w 136"/>
                <a:gd name="T51" fmla="*/ 56 h 120"/>
                <a:gd name="T52" fmla="*/ 64 w 136"/>
                <a:gd name="T53" fmla="*/ 60 h 120"/>
                <a:gd name="T54" fmla="*/ 60 w 136"/>
                <a:gd name="T55" fmla="*/ 64 h 120"/>
                <a:gd name="T56" fmla="*/ 108 w 136"/>
                <a:gd name="T57" fmla="*/ 48 h 120"/>
                <a:gd name="T58" fmla="*/ 28 w 136"/>
                <a:gd name="T59" fmla="*/ 48 h 120"/>
                <a:gd name="T60" fmla="*/ 24 w 136"/>
                <a:gd name="T61" fmla="*/ 44 h 120"/>
                <a:gd name="T62" fmla="*/ 28 w 136"/>
                <a:gd name="T63" fmla="*/ 40 h 120"/>
                <a:gd name="T64" fmla="*/ 108 w 136"/>
                <a:gd name="T65" fmla="*/ 40 h 120"/>
                <a:gd name="T66" fmla="*/ 112 w 136"/>
                <a:gd name="T67" fmla="*/ 44 h 120"/>
                <a:gd name="T68" fmla="*/ 108 w 136"/>
                <a:gd name="T69" fmla="*/ 48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6" h="120">
                  <a:moveTo>
                    <a:pt x="120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8" y="0"/>
                    <a:pt x="0" y="7"/>
                    <a:pt x="0" y="16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81"/>
                    <a:pt x="8" y="88"/>
                    <a:pt x="16" y="88"/>
                  </a:cubicBezTo>
                  <a:cubicBezTo>
                    <a:pt x="24" y="88"/>
                    <a:pt x="24" y="88"/>
                    <a:pt x="24" y="88"/>
                  </a:cubicBezTo>
                  <a:cubicBezTo>
                    <a:pt x="24" y="116"/>
                    <a:pt x="24" y="116"/>
                    <a:pt x="24" y="116"/>
                  </a:cubicBezTo>
                  <a:cubicBezTo>
                    <a:pt x="24" y="117"/>
                    <a:pt x="25" y="118"/>
                    <a:pt x="25" y="118"/>
                  </a:cubicBezTo>
                  <a:cubicBezTo>
                    <a:pt x="27" y="120"/>
                    <a:pt x="29" y="120"/>
                    <a:pt x="31" y="11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120" y="88"/>
                    <a:pt x="120" y="88"/>
                    <a:pt x="120" y="88"/>
                  </a:cubicBezTo>
                  <a:cubicBezTo>
                    <a:pt x="129" y="88"/>
                    <a:pt x="136" y="81"/>
                    <a:pt x="136" y="72"/>
                  </a:cubicBezTo>
                  <a:cubicBezTo>
                    <a:pt x="136" y="16"/>
                    <a:pt x="136" y="16"/>
                    <a:pt x="136" y="16"/>
                  </a:cubicBezTo>
                  <a:cubicBezTo>
                    <a:pt x="136" y="7"/>
                    <a:pt x="129" y="0"/>
                    <a:pt x="120" y="0"/>
                  </a:cubicBezTo>
                  <a:moveTo>
                    <a:pt x="28" y="24"/>
                  </a:moveTo>
                  <a:cubicBezTo>
                    <a:pt x="92" y="24"/>
                    <a:pt x="92" y="24"/>
                    <a:pt x="92" y="24"/>
                  </a:cubicBezTo>
                  <a:cubicBezTo>
                    <a:pt x="94" y="24"/>
                    <a:pt x="96" y="26"/>
                    <a:pt x="96" y="28"/>
                  </a:cubicBezTo>
                  <a:cubicBezTo>
                    <a:pt x="96" y="30"/>
                    <a:pt x="94" y="32"/>
                    <a:pt x="92" y="32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26" y="32"/>
                    <a:pt x="24" y="30"/>
                    <a:pt x="24" y="28"/>
                  </a:cubicBezTo>
                  <a:cubicBezTo>
                    <a:pt x="24" y="26"/>
                    <a:pt x="26" y="24"/>
                    <a:pt x="28" y="24"/>
                  </a:cubicBezTo>
                  <a:moveTo>
                    <a:pt x="60" y="64"/>
                  </a:moveTo>
                  <a:cubicBezTo>
                    <a:pt x="28" y="64"/>
                    <a:pt x="28" y="64"/>
                    <a:pt x="28" y="64"/>
                  </a:cubicBezTo>
                  <a:cubicBezTo>
                    <a:pt x="26" y="64"/>
                    <a:pt x="24" y="62"/>
                    <a:pt x="24" y="60"/>
                  </a:cubicBezTo>
                  <a:cubicBezTo>
                    <a:pt x="24" y="58"/>
                    <a:pt x="26" y="56"/>
                    <a:pt x="28" y="56"/>
                  </a:cubicBezTo>
                  <a:cubicBezTo>
                    <a:pt x="60" y="56"/>
                    <a:pt x="60" y="56"/>
                    <a:pt x="60" y="56"/>
                  </a:cubicBezTo>
                  <a:cubicBezTo>
                    <a:pt x="62" y="56"/>
                    <a:pt x="64" y="58"/>
                    <a:pt x="64" y="60"/>
                  </a:cubicBezTo>
                  <a:cubicBezTo>
                    <a:pt x="64" y="62"/>
                    <a:pt x="62" y="64"/>
                    <a:pt x="60" y="64"/>
                  </a:cubicBezTo>
                  <a:moveTo>
                    <a:pt x="108" y="48"/>
                  </a:moveTo>
                  <a:cubicBezTo>
                    <a:pt x="28" y="48"/>
                    <a:pt x="28" y="48"/>
                    <a:pt x="28" y="48"/>
                  </a:cubicBezTo>
                  <a:cubicBezTo>
                    <a:pt x="26" y="48"/>
                    <a:pt x="24" y="46"/>
                    <a:pt x="24" y="44"/>
                  </a:cubicBezTo>
                  <a:cubicBezTo>
                    <a:pt x="24" y="42"/>
                    <a:pt x="26" y="40"/>
                    <a:pt x="28" y="40"/>
                  </a:cubicBezTo>
                  <a:cubicBezTo>
                    <a:pt x="108" y="40"/>
                    <a:pt x="108" y="40"/>
                    <a:pt x="108" y="40"/>
                  </a:cubicBezTo>
                  <a:cubicBezTo>
                    <a:pt x="110" y="40"/>
                    <a:pt x="112" y="42"/>
                    <a:pt x="112" y="44"/>
                  </a:cubicBezTo>
                  <a:cubicBezTo>
                    <a:pt x="112" y="46"/>
                    <a:pt x="110" y="48"/>
                    <a:pt x="108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148"/>
            <p:cNvSpPr>
              <a:spLocks/>
            </p:cNvSpPr>
            <p:nvPr/>
          </p:nvSpPr>
          <p:spPr bwMode="auto">
            <a:xfrm>
              <a:off x="3176278" y="2381480"/>
              <a:ext cx="102644" cy="111606"/>
            </a:xfrm>
            <a:custGeom>
              <a:avLst/>
              <a:gdLst>
                <a:gd name="T0" fmla="*/ 0 w 53"/>
                <a:gd name="T1" fmla="*/ 58 h 58"/>
                <a:gd name="T2" fmla="*/ 53 w 53"/>
                <a:gd name="T3" fmla="*/ 35 h 58"/>
                <a:gd name="T4" fmla="*/ 0 w 53"/>
                <a:gd name="T5" fmla="*/ 0 h 58"/>
                <a:gd name="T6" fmla="*/ 0 w 5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58">
                  <a:moveTo>
                    <a:pt x="0" y="58"/>
                  </a:moveTo>
                  <a:cubicBezTo>
                    <a:pt x="53" y="35"/>
                    <a:pt x="53" y="35"/>
                    <a:pt x="53" y="35"/>
                  </a:cubicBezTo>
                  <a:cubicBezTo>
                    <a:pt x="43" y="15"/>
                    <a:pt x="23" y="1"/>
                    <a:pt x="0" y="0"/>
                  </a:cubicBezTo>
                  <a:lnTo>
                    <a:pt x="0" y="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149"/>
            <p:cNvSpPr>
              <a:spLocks/>
            </p:cNvSpPr>
            <p:nvPr/>
          </p:nvSpPr>
          <p:spPr bwMode="auto">
            <a:xfrm>
              <a:off x="3053268" y="2381480"/>
              <a:ext cx="184923" cy="238689"/>
            </a:xfrm>
            <a:custGeom>
              <a:avLst/>
              <a:gdLst>
                <a:gd name="T0" fmla="*/ 59 w 96"/>
                <a:gd name="T1" fmla="*/ 63 h 124"/>
                <a:gd name="T2" fmla="*/ 59 w 96"/>
                <a:gd name="T3" fmla="*/ 0 h 124"/>
                <a:gd name="T4" fmla="*/ 0 w 96"/>
                <a:gd name="T5" fmla="*/ 62 h 124"/>
                <a:gd name="T6" fmla="*/ 61 w 96"/>
                <a:gd name="T7" fmla="*/ 124 h 124"/>
                <a:gd name="T8" fmla="*/ 94 w 96"/>
                <a:gd name="T9" fmla="*/ 114 h 124"/>
                <a:gd name="T10" fmla="*/ 94 w 96"/>
                <a:gd name="T11" fmla="*/ 114 h 124"/>
                <a:gd name="T12" fmla="*/ 96 w 96"/>
                <a:gd name="T13" fmla="*/ 113 h 124"/>
                <a:gd name="T14" fmla="*/ 96 w 96"/>
                <a:gd name="T15" fmla="*/ 113 h 124"/>
                <a:gd name="T16" fmla="*/ 96 w 96"/>
                <a:gd name="T17" fmla="*/ 113 h 124"/>
                <a:gd name="T18" fmla="*/ 59 w 96"/>
                <a:gd name="T19" fmla="*/ 63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" h="124">
                  <a:moveTo>
                    <a:pt x="59" y="63"/>
                  </a:moveTo>
                  <a:cubicBezTo>
                    <a:pt x="59" y="0"/>
                    <a:pt x="59" y="0"/>
                    <a:pt x="59" y="0"/>
                  </a:cubicBezTo>
                  <a:cubicBezTo>
                    <a:pt x="26" y="2"/>
                    <a:pt x="0" y="29"/>
                    <a:pt x="0" y="62"/>
                  </a:cubicBezTo>
                  <a:cubicBezTo>
                    <a:pt x="0" y="96"/>
                    <a:pt x="27" y="124"/>
                    <a:pt x="61" y="124"/>
                  </a:cubicBezTo>
                  <a:cubicBezTo>
                    <a:pt x="73" y="124"/>
                    <a:pt x="84" y="120"/>
                    <a:pt x="94" y="114"/>
                  </a:cubicBezTo>
                  <a:cubicBezTo>
                    <a:pt x="94" y="114"/>
                    <a:pt x="94" y="114"/>
                    <a:pt x="94" y="114"/>
                  </a:cubicBezTo>
                  <a:cubicBezTo>
                    <a:pt x="96" y="113"/>
                    <a:pt x="96" y="113"/>
                    <a:pt x="96" y="113"/>
                  </a:cubicBezTo>
                  <a:cubicBezTo>
                    <a:pt x="96" y="113"/>
                    <a:pt x="96" y="113"/>
                    <a:pt x="96" y="113"/>
                  </a:cubicBezTo>
                  <a:cubicBezTo>
                    <a:pt x="96" y="113"/>
                    <a:pt x="96" y="113"/>
                    <a:pt x="96" y="113"/>
                  </a:cubicBezTo>
                  <a:lnTo>
                    <a:pt x="59" y="6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150"/>
            <p:cNvSpPr>
              <a:spLocks/>
            </p:cNvSpPr>
            <p:nvPr/>
          </p:nvSpPr>
          <p:spPr bwMode="auto">
            <a:xfrm>
              <a:off x="3178722" y="2458870"/>
              <a:ext cx="111605" cy="134415"/>
            </a:xfrm>
            <a:custGeom>
              <a:avLst/>
              <a:gdLst>
                <a:gd name="T0" fmla="*/ 58 w 58"/>
                <a:gd name="T1" fmla="*/ 22 h 70"/>
                <a:gd name="T2" fmla="*/ 54 w 58"/>
                <a:gd name="T3" fmla="*/ 0 h 70"/>
                <a:gd name="T4" fmla="*/ 0 w 58"/>
                <a:gd name="T5" fmla="*/ 23 h 70"/>
                <a:gd name="T6" fmla="*/ 35 w 58"/>
                <a:gd name="T7" fmla="*/ 70 h 70"/>
                <a:gd name="T8" fmla="*/ 58 w 58"/>
                <a:gd name="T9" fmla="*/ 2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70">
                  <a:moveTo>
                    <a:pt x="58" y="22"/>
                  </a:moveTo>
                  <a:cubicBezTo>
                    <a:pt x="58" y="14"/>
                    <a:pt x="56" y="7"/>
                    <a:pt x="54" y="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35" y="70"/>
                    <a:pt x="35" y="70"/>
                    <a:pt x="35" y="70"/>
                  </a:cubicBezTo>
                  <a:cubicBezTo>
                    <a:pt x="49" y="59"/>
                    <a:pt x="58" y="41"/>
                    <a:pt x="58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51"/>
            <p:cNvSpPr>
              <a:spLocks noEditPoints="1"/>
            </p:cNvSpPr>
            <p:nvPr/>
          </p:nvSpPr>
          <p:spPr bwMode="auto">
            <a:xfrm>
              <a:off x="2979950" y="1840559"/>
              <a:ext cx="350295" cy="30142"/>
            </a:xfrm>
            <a:custGeom>
              <a:avLst/>
              <a:gdLst>
                <a:gd name="T0" fmla="*/ 430 w 430"/>
                <a:gd name="T1" fmla="*/ 0 h 37"/>
                <a:gd name="T2" fmla="*/ 0 w 430"/>
                <a:gd name="T3" fmla="*/ 0 h 37"/>
                <a:gd name="T4" fmla="*/ 0 w 430"/>
                <a:gd name="T5" fmla="*/ 37 h 37"/>
                <a:gd name="T6" fmla="*/ 430 w 430"/>
                <a:gd name="T7" fmla="*/ 37 h 37"/>
                <a:gd name="T8" fmla="*/ 430 w 430"/>
                <a:gd name="T9" fmla="*/ 0 h 37"/>
                <a:gd name="T10" fmla="*/ 411 w 430"/>
                <a:gd name="T11" fmla="*/ 23 h 37"/>
                <a:gd name="T12" fmla="*/ 376 w 430"/>
                <a:gd name="T13" fmla="*/ 23 h 37"/>
                <a:gd name="T14" fmla="*/ 376 w 430"/>
                <a:gd name="T15" fmla="*/ 14 h 37"/>
                <a:gd name="T16" fmla="*/ 411 w 430"/>
                <a:gd name="T17" fmla="*/ 14 h 37"/>
                <a:gd name="T18" fmla="*/ 411 w 430"/>
                <a:gd name="T19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0" h="37">
                  <a:moveTo>
                    <a:pt x="430" y="0"/>
                  </a:moveTo>
                  <a:lnTo>
                    <a:pt x="0" y="0"/>
                  </a:lnTo>
                  <a:lnTo>
                    <a:pt x="0" y="37"/>
                  </a:lnTo>
                  <a:lnTo>
                    <a:pt x="430" y="37"/>
                  </a:lnTo>
                  <a:lnTo>
                    <a:pt x="430" y="0"/>
                  </a:lnTo>
                  <a:close/>
                  <a:moveTo>
                    <a:pt x="411" y="23"/>
                  </a:moveTo>
                  <a:lnTo>
                    <a:pt x="376" y="23"/>
                  </a:lnTo>
                  <a:lnTo>
                    <a:pt x="376" y="14"/>
                  </a:lnTo>
                  <a:lnTo>
                    <a:pt x="411" y="14"/>
                  </a:lnTo>
                  <a:lnTo>
                    <a:pt x="411" y="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52"/>
            <p:cNvSpPr>
              <a:spLocks noEditPoints="1"/>
            </p:cNvSpPr>
            <p:nvPr/>
          </p:nvSpPr>
          <p:spPr bwMode="auto">
            <a:xfrm>
              <a:off x="2995428" y="1630383"/>
              <a:ext cx="319338" cy="197957"/>
            </a:xfrm>
            <a:custGeom>
              <a:avLst/>
              <a:gdLst>
                <a:gd name="T0" fmla="*/ 392 w 392"/>
                <a:gd name="T1" fmla="*/ 0 h 243"/>
                <a:gd name="T2" fmla="*/ 0 w 392"/>
                <a:gd name="T3" fmla="*/ 0 h 243"/>
                <a:gd name="T4" fmla="*/ 0 w 392"/>
                <a:gd name="T5" fmla="*/ 243 h 243"/>
                <a:gd name="T6" fmla="*/ 392 w 392"/>
                <a:gd name="T7" fmla="*/ 243 h 243"/>
                <a:gd name="T8" fmla="*/ 392 w 392"/>
                <a:gd name="T9" fmla="*/ 0 h 243"/>
                <a:gd name="T10" fmla="*/ 348 w 392"/>
                <a:gd name="T11" fmla="*/ 210 h 243"/>
                <a:gd name="T12" fmla="*/ 45 w 392"/>
                <a:gd name="T13" fmla="*/ 210 h 243"/>
                <a:gd name="T14" fmla="*/ 45 w 392"/>
                <a:gd name="T15" fmla="*/ 35 h 243"/>
                <a:gd name="T16" fmla="*/ 348 w 392"/>
                <a:gd name="T17" fmla="*/ 35 h 243"/>
                <a:gd name="T18" fmla="*/ 348 w 392"/>
                <a:gd name="T19" fmla="*/ 21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2" h="243">
                  <a:moveTo>
                    <a:pt x="392" y="0"/>
                  </a:moveTo>
                  <a:lnTo>
                    <a:pt x="0" y="0"/>
                  </a:lnTo>
                  <a:lnTo>
                    <a:pt x="0" y="243"/>
                  </a:lnTo>
                  <a:lnTo>
                    <a:pt x="392" y="243"/>
                  </a:lnTo>
                  <a:lnTo>
                    <a:pt x="392" y="0"/>
                  </a:lnTo>
                  <a:close/>
                  <a:moveTo>
                    <a:pt x="348" y="210"/>
                  </a:moveTo>
                  <a:lnTo>
                    <a:pt x="45" y="210"/>
                  </a:lnTo>
                  <a:lnTo>
                    <a:pt x="45" y="35"/>
                  </a:lnTo>
                  <a:lnTo>
                    <a:pt x="348" y="35"/>
                  </a:lnTo>
                  <a:lnTo>
                    <a:pt x="348" y="2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63800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Rectangle 7"/>
          <p:cNvSpPr/>
          <p:nvPr/>
        </p:nvSpPr>
        <p:spPr>
          <a:xfrm>
            <a:off x="8854" y="1965815"/>
            <a:ext cx="9169152" cy="4895691"/>
          </a:xfrm>
          <a:prstGeom prst="rect">
            <a:avLst/>
          </a:prstGeom>
          <a:solidFill>
            <a:schemeClr val="accent3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ectangle 6"/>
          <p:cNvSpPr/>
          <p:nvPr/>
        </p:nvSpPr>
        <p:spPr>
          <a:xfrm>
            <a:off x="2805393" y="1134818"/>
            <a:ext cx="3576357" cy="14233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-1" y="428625"/>
            <a:ext cx="5210629" cy="384175"/>
          </a:xfrm>
        </p:spPr>
        <p:txBody>
          <a:bodyPr/>
          <a:lstStyle/>
          <a:p>
            <a:r>
              <a:rPr lang="ko-KR" altLang="en-US" sz="2200" dirty="0" smtClean="0">
                <a:latin typeface="a아메리카노M" pitchFamily="18" charset="-127"/>
                <a:ea typeface="a아메리카노M" pitchFamily="18" charset="-127"/>
              </a:rPr>
              <a:t>사업영역 및 계획</a:t>
            </a:r>
            <a:endParaRPr lang="ko-KR" altLang="en-US" sz="2200" dirty="0">
              <a:latin typeface="a아메리카노M" pitchFamily="18" charset="-127"/>
              <a:ea typeface="a아메리카노M" pitchFamily="18" charset="-127"/>
            </a:endParaRPr>
          </a:p>
        </p:txBody>
      </p:sp>
      <p:grpSp>
        <p:nvGrpSpPr>
          <p:cNvPr id="6" name="Group 46"/>
          <p:cNvGrpSpPr/>
          <p:nvPr/>
        </p:nvGrpSpPr>
        <p:grpSpPr>
          <a:xfrm>
            <a:off x="2140882" y="4027597"/>
            <a:ext cx="512111" cy="2830402"/>
            <a:chOff x="5156719" y="2024750"/>
            <a:chExt cx="751096" cy="4833250"/>
          </a:xfrm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5156719" y="2024750"/>
              <a:ext cx="751096" cy="4818586"/>
            </a:xfrm>
            <a:custGeom>
              <a:avLst/>
              <a:gdLst>
                <a:gd name="T0" fmla="*/ 382 w 390"/>
                <a:gd name="T1" fmla="*/ 231 h 2501"/>
                <a:gd name="T2" fmla="*/ 209 w 390"/>
                <a:gd name="T3" fmla="*/ 11 h 2501"/>
                <a:gd name="T4" fmla="*/ 181 w 390"/>
                <a:gd name="T5" fmla="*/ 11 h 2501"/>
                <a:gd name="T6" fmla="*/ 8 w 390"/>
                <a:gd name="T7" fmla="*/ 231 h 2501"/>
                <a:gd name="T8" fmla="*/ 16 w 390"/>
                <a:gd name="T9" fmla="*/ 249 h 2501"/>
                <a:gd name="T10" fmla="*/ 71 w 390"/>
                <a:gd name="T11" fmla="*/ 249 h 2501"/>
                <a:gd name="T12" fmla="*/ 71 w 390"/>
                <a:gd name="T13" fmla="*/ 2501 h 2501"/>
                <a:gd name="T14" fmla="*/ 320 w 390"/>
                <a:gd name="T15" fmla="*/ 2501 h 2501"/>
                <a:gd name="T16" fmla="*/ 320 w 390"/>
                <a:gd name="T17" fmla="*/ 249 h 2501"/>
                <a:gd name="T18" fmla="*/ 374 w 390"/>
                <a:gd name="T19" fmla="*/ 249 h 2501"/>
                <a:gd name="T20" fmla="*/ 382 w 390"/>
                <a:gd name="T21" fmla="*/ 231 h 2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0" h="2501">
                  <a:moveTo>
                    <a:pt x="382" y="231"/>
                  </a:moveTo>
                  <a:cubicBezTo>
                    <a:pt x="209" y="11"/>
                    <a:pt x="209" y="11"/>
                    <a:pt x="209" y="11"/>
                  </a:cubicBezTo>
                  <a:cubicBezTo>
                    <a:pt x="202" y="0"/>
                    <a:pt x="189" y="0"/>
                    <a:pt x="181" y="11"/>
                  </a:cubicBezTo>
                  <a:cubicBezTo>
                    <a:pt x="8" y="231"/>
                    <a:pt x="8" y="231"/>
                    <a:pt x="8" y="231"/>
                  </a:cubicBezTo>
                  <a:cubicBezTo>
                    <a:pt x="0" y="241"/>
                    <a:pt x="4" y="249"/>
                    <a:pt x="16" y="249"/>
                  </a:cubicBezTo>
                  <a:cubicBezTo>
                    <a:pt x="71" y="249"/>
                    <a:pt x="71" y="249"/>
                    <a:pt x="71" y="249"/>
                  </a:cubicBezTo>
                  <a:cubicBezTo>
                    <a:pt x="71" y="2501"/>
                    <a:pt x="71" y="2501"/>
                    <a:pt x="71" y="2501"/>
                  </a:cubicBezTo>
                  <a:cubicBezTo>
                    <a:pt x="320" y="2501"/>
                    <a:pt x="320" y="2501"/>
                    <a:pt x="320" y="2501"/>
                  </a:cubicBezTo>
                  <a:cubicBezTo>
                    <a:pt x="320" y="249"/>
                    <a:pt x="320" y="249"/>
                    <a:pt x="320" y="249"/>
                  </a:cubicBezTo>
                  <a:cubicBezTo>
                    <a:pt x="374" y="249"/>
                    <a:pt x="374" y="249"/>
                    <a:pt x="374" y="249"/>
                  </a:cubicBezTo>
                  <a:cubicBezTo>
                    <a:pt x="386" y="249"/>
                    <a:pt x="390" y="241"/>
                    <a:pt x="382" y="231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5516789" y="2338385"/>
              <a:ext cx="30956" cy="142562"/>
            </a:xfrm>
            <a:custGeom>
              <a:avLst/>
              <a:gdLst>
                <a:gd name="T0" fmla="*/ 0 w 16"/>
                <a:gd name="T1" fmla="*/ 8 h 74"/>
                <a:gd name="T2" fmla="*/ 0 w 16"/>
                <a:gd name="T3" fmla="*/ 66 h 74"/>
                <a:gd name="T4" fmla="*/ 8 w 16"/>
                <a:gd name="T5" fmla="*/ 74 h 74"/>
                <a:gd name="T6" fmla="*/ 16 w 16"/>
                <a:gd name="T7" fmla="*/ 66 h 74"/>
                <a:gd name="T8" fmla="*/ 16 w 16"/>
                <a:gd name="T9" fmla="*/ 8 h 74"/>
                <a:gd name="T10" fmla="*/ 8 w 16"/>
                <a:gd name="T11" fmla="*/ 0 h 74"/>
                <a:gd name="T12" fmla="*/ 0 w 16"/>
                <a:gd name="T13" fmla="*/ 8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74">
                  <a:moveTo>
                    <a:pt x="0" y="8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0" y="70"/>
                    <a:pt x="4" y="74"/>
                    <a:pt x="8" y="74"/>
                  </a:cubicBezTo>
                  <a:cubicBezTo>
                    <a:pt x="13" y="74"/>
                    <a:pt x="16" y="70"/>
                    <a:pt x="16" y="66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0" name="Freeform 7"/>
            <p:cNvSpPr>
              <a:spLocks noEditPoints="1"/>
            </p:cNvSpPr>
            <p:nvPr/>
          </p:nvSpPr>
          <p:spPr bwMode="auto">
            <a:xfrm>
              <a:off x="5516789" y="2799471"/>
              <a:ext cx="30956" cy="3596629"/>
            </a:xfrm>
            <a:custGeom>
              <a:avLst/>
              <a:gdLst>
                <a:gd name="T0" fmla="*/ 0 w 16"/>
                <a:gd name="T1" fmla="*/ 1750 h 1867"/>
                <a:gd name="T2" fmla="*/ 0 w 16"/>
                <a:gd name="T3" fmla="*/ 1859 h 1867"/>
                <a:gd name="T4" fmla="*/ 8 w 16"/>
                <a:gd name="T5" fmla="*/ 1867 h 1867"/>
                <a:gd name="T6" fmla="*/ 16 w 16"/>
                <a:gd name="T7" fmla="*/ 1859 h 1867"/>
                <a:gd name="T8" fmla="*/ 16 w 16"/>
                <a:gd name="T9" fmla="*/ 1750 h 1867"/>
                <a:gd name="T10" fmla="*/ 8 w 16"/>
                <a:gd name="T11" fmla="*/ 1742 h 1867"/>
                <a:gd name="T12" fmla="*/ 0 w 16"/>
                <a:gd name="T13" fmla="*/ 1750 h 1867"/>
                <a:gd name="T14" fmla="*/ 0 w 16"/>
                <a:gd name="T15" fmla="*/ 1460 h 1867"/>
                <a:gd name="T16" fmla="*/ 0 w 16"/>
                <a:gd name="T17" fmla="*/ 1569 h 1867"/>
                <a:gd name="T18" fmla="*/ 8 w 16"/>
                <a:gd name="T19" fmla="*/ 1577 h 1867"/>
                <a:gd name="T20" fmla="*/ 16 w 16"/>
                <a:gd name="T21" fmla="*/ 1569 h 1867"/>
                <a:gd name="T22" fmla="*/ 16 w 16"/>
                <a:gd name="T23" fmla="*/ 1460 h 1867"/>
                <a:gd name="T24" fmla="*/ 8 w 16"/>
                <a:gd name="T25" fmla="*/ 1452 h 1867"/>
                <a:gd name="T26" fmla="*/ 0 w 16"/>
                <a:gd name="T27" fmla="*/ 1460 h 1867"/>
                <a:gd name="T28" fmla="*/ 0 w 16"/>
                <a:gd name="T29" fmla="*/ 1170 h 1867"/>
                <a:gd name="T30" fmla="*/ 0 w 16"/>
                <a:gd name="T31" fmla="*/ 1279 h 1867"/>
                <a:gd name="T32" fmla="*/ 8 w 16"/>
                <a:gd name="T33" fmla="*/ 1287 h 1867"/>
                <a:gd name="T34" fmla="*/ 16 w 16"/>
                <a:gd name="T35" fmla="*/ 1279 h 1867"/>
                <a:gd name="T36" fmla="*/ 16 w 16"/>
                <a:gd name="T37" fmla="*/ 1170 h 1867"/>
                <a:gd name="T38" fmla="*/ 8 w 16"/>
                <a:gd name="T39" fmla="*/ 1162 h 1867"/>
                <a:gd name="T40" fmla="*/ 0 w 16"/>
                <a:gd name="T41" fmla="*/ 1170 h 1867"/>
                <a:gd name="T42" fmla="*/ 0 w 16"/>
                <a:gd name="T43" fmla="*/ 879 h 1867"/>
                <a:gd name="T44" fmla="*/ 0 w 16"/>
                <a:gd name="T45" fmla="*/ 988 h 1867"/>
                <a:gd name="T46" fmla="*/ 8 w 16"/>
                <a:gd name="T47" fmla="*/ 996 h 1867"/>
                <a:gd name="T48" fmla="*/ 16 w 16"/>
                <a:gd name="T49" fmla="*/ 988 h 1867"/>
                <a:gd name="T50" fmla="*/ 16 w 16"/>
                <a:gd name="T51" fmla="*/ 879 h 1867"/>
                <a:gd name="T52" fmla="*/ 8 w 16"/>
                <a:gd name="T53" fmla="*/ 871 h 1867"/>
                <a:gd name="T54" fmla="*/ 0 w 16"/>
                <a:gd name="T55" fmla="*/ 879 h 1867"/>
                <a:gd name="T56" fmla="*/ 0 w 16"/>
                <a:gd name="T57" fmla="*/ 589 h 1867"/>
                <a:gd name="T58" fmla="*/ 0 w 16"/>
                <a:gd name="T59" fmla="*/ 698 h 1867"/>
                <a:gd name="T60" fmla="*/ 8 w 16"/>
                <a:gd name="T61" fmla="*/ 706 h 1867"/>
                <a:gd name="T62" fmla="*/ 16 w 16"/>
                <a:gd name="T63" fmla="*/ 698 h 1867"/>
                <a:gd name="T64" fmla="*/ 16 w 16"/>
                <a:gd name="T65" fmla="*/ 589 h 1867"/>
                <a:gd name="T66" fmla="*/ 8 w 16"/>
                <a:gd name="T67" fmla="*/ 581 h 1867"/>
                <a:gd name="T68" fmla="*/ 0 w 16"/>
                <a:gd name="T69" fmla="*/ 589 h 1867"/>
                <a:gd name="T70" fmla="*/ 0 w 16"/>
                <a:gd name="T71" fmla="*/ 299 h 1867"/>
                <a:gd name="T72" fmla="*/ 0 w 16"/>
                <a:gd name="T73" fmla="*/ 408 h 1867"/>
                <a:gd name="T74" fmla="*/ 8 w 16"/>
                <a:gd name="T75" fmla="*/ 416 h 1867"/>
                <a:gd name="T76" fmla="*/ 16 w 16"/>
                <a:gd name="T77" fmla="*/ 408 h 1867"/>
                <a:gd name="T78" fmla="*/ 16 w 16"/>
                <a:gd name="T79" fmla="*/ 299 h 1867"/>
                <a:gd name="T80" fmla="*/ 8 w 16"/>
                <a:gd name="T81" fmla="*/ 291 h 1867"/>
                <a:gd name="T82" fmla="*/ 0 w 16"/>
                <a:gd name="T83" fmla="*/ 299 h 1867"/>
                <a:gd name="T84" fmla="*/ 0 w 16"/>
                <a:gd name="T85" fmla="*/ 8 h 1867"/>
                <a:gd name="T86" fmla="*/ 0 w 16"/>
                <a:gd name="T87" fmla="*/ 117 h 1867"/>
                <a:gd name="T88" fmla="*/ 8 w 16"/>
                <a:gd name="T89" fmla="*/ 125 h 1867"/>
                <a:gd name="T90" fmla="*/ 16 w 16"/>
                <a:gd name="T91" fmla="*/ 117 h 1867"/>
                <a:gd name="T92" fmla="*/ 16 w 16"/>
                <a:gd name="T93" fmla="*/ 8 h 1867"/>
                <a:gd name="T94" fmla="*/ 8 w 16"/>
                <a:gd name="T95" fmla="*/ 0 h 1867"/>
                <a:gd name="T96" fmla="*/ 0 w 16"/>
                <a:gd name="T97" fmla="*/ 8 h 1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6" h="1867">
                  <a:moveTo>
                    <a:pt x="0" y="1750"/>
                  </a:moveTo>
                  <a:cubicBezTo>
                    <a:pt x="0" y="1859"/>
                    <a:pt x="0" y="1859"/>
                    <a:pt x="0" y="1859"/>
                  </a:cubicBezTo>
                  <a:cubicBezTo>
                    <a:pt x="0" y="1864"/>
                    <a:pt x="4" y="1867"/>
                    <a:pt x="8" y="1867"/>
                  </a:cubicBezTo>
                  <a:cubicBezTo>
                    <a:pt x="13" y="1867"/>
                    <a:pt x="16" y="1864"/>
                    <a:pt x="16" y="1859"/>
                  </a:cubicBezTo>
                  <a:cubicBezTo>
                    <a:pt x="16" y="1750"/>
                    <a:pt x="16" y="1750"/>
                    <a:pt x="16" y="1750"/>
                  </a:cubicBezTo>
                  <a:cubicBezTo>
                    <a:pt x="16" y="1746"/>
                    <a:pt x="13" y="1742"/>
                    <a:pt x="8" y="1742"/>
                  </a:cubicBezTo>
                  <a:cubicBezTo>
                    <a:pt x="4" y="1742"/>
                    <a:pt x="0" y="1746"/>
                    <a:pt x="0" y="1750"/>
                  </a:cubicBezTo>
                  <a:moveTo>
                    <a:pt x="0" y="1460"/>
                  </a:moveTo>
                  <a:cubicBezTo>
                    <a:pt x="0" y="1569"/>
                    <a:pt x="0" y="1569"/>
                    <a:pt x="0" y="1569"/>
                  </a:cubicBezTo>
                  <a:cubicBezTo>
                    <a:pt x="0" y="1573"/>
                    <a:pt x="4" y="1577"/>
                    <a:pt x="8" y="1577"/>
                  </a:cubicBezTo>
                  <a:cubicBezTo>
                    <a:pt x="13" y="1577"/>
                    <a:pt x="16" y="1573"/>
                    <a:pt x="16" y="1569"/>
                  </a:cubicBezTo>
                  <a:cubicBezTo>
                    <a:pt x="16" y="1460"/>
                    <a:pt x="16" y="1460"/>
                    <a:pt x="16" y="1460"/>
                  </a:cubicBezTo>
                  <a:cubicBezTo>
                    <a:pt x="16" y="1456"/>
                    <a:pt x="13" y="1452"/>
                    <a:pt x="8" y="1452"/>
                  </a:cubicBezTo>
                  <a:cubicBezTo>
                    <a:pt x="4" y="1452"/>
                    <a:pt x="0" y="1456"/>
                    <a:pt x="0" y="1460"/>
                  </a:cubicBezTo>
                  <a:moveTo>
                    <a:pt x="0" y="1170"/>
                  </a:moveTo>
                  <a:cubicBezTo>
                    <a:pt x="0" y="1279"/>
                    <a:pt x="0" y="1279"/>
                    <a:pt x="0" y="1279"/>
                  </a:cubicBezTo>
                  <a:cubicBezTo>
                    <a:pt x="0" y="1283"/>
                    <a:pt x="4" y="1287"/>
                    <a:pt x="8" y="1287"/>
                  </a:cubicBezTo>
                  <a:cubicBezTo>
                    <a:pt x="13" y="1287"/>
                    <a:pt x="16" y="1283"/>
                    <a:pt x="16" y="1279"/>
                  </a:cubicBezTo>
                  <a:cubicBezTo>
                    <a:pt x="16" y="1170"/>
                    <a:pt x="16" y="1170"/>
                    <a:pt x="16" y="1170"/>
                  </a:cubicBezTo>
                  <a:cubicBezTo>
                    <a:pt x="16" y="1165"/>
                    <a:pt x="13" y="1162"/>
                    <a:pt x="8" y="1162"/>
                  </a:cubicBezTo>
                  <a:cubicBezTo>
                    <a:pt x="4" y="1162"/>
                    <a:pt x="0" y="1165"/>
                    <a:pt x="0" y="1170"/>
                  </a:cubicBezTo>
                  <a:moveTo>
                    <a:pt x="0" y="879"/>
                  </a:moveTo>
                  <a:cubicBezTo>
                    <a:pt x="0" y="988"/>
                    <a:pt x="0" y="988"/>
                    <a:pt x="0" y="988"/>
                  </a:cubicBezTo>
                  <a:cubicBezTo>
                    <a:pt x="0" y="993"/>
                    <a:pt x="4" y="996"/>
                    <a:pt x="8" y="996"/>
                  </a:cubicBezTo>
                  <a:cubicBezTo>
                    <a:pt x="13" y="996"/>
                    <a:pt x="16" y="993"/>
                    <a:pt x="16" y="988"/>
                  </a:cubicBezTo>
                  <a:cubicBezTo>
                    <a:pt x="16" y="879"/>
                    <a:pt x="16" y="879"/>
                    <a:pt x="16" y="879"/>
                  </a:cubicBezTo>
                  <a:cubicBezTo>
                    <a:pt x="16" y="875"/>
                    <a:pt x="13" y="871"/>
                    <a:pt x="8" y="871"/>
                  </a:cubicBezTo>
                  <a:cubicBezTo>
                    <a:pt x="4" y="871"/>
                    <a:pt x="0" y="875"/>
                    <a:pt x="0" y="879"/>
                  </a:cubicBezTo>
                  <a:moveTo>
                    <a:pt x="0" y="589"/>
                  </a:moveTo>
                  <a:cubicBezTo>
                    <a:pt x="0" y="698"/>
                    <a:pt x="0" y="698"/>
                    <a:pt x="0" y="698"/>
                  </a:cubicBezTo>
                  <a:cubicBezTo>
                    <a:pt x="0" y="702"/>
                    <a:pt x="4" y="706"/>
                    <a:pt x="8" y="706"/>
                  </a:cubicBezTo>
                  <a:cubicBezTo>
                    <a:pt x="13" y="706"/>
                    <a:pt x="16" y="702"/>
                    <a:pt x="16" y="698"/>
                  </a:cubicBezTo>
                  <a:cubicBezTo>
                    <a:pt x="16" y="589"/>
                    <a:pt x="16" y="589"/>
                    <a:pt x="16" y="589"/>
                  </a:cubicBezTo>
                  <a:cubicBezTo>
                    <a:pt x="16" y="585"/>
                    <a:pt x="13" y="581"/>
                    <a:pt x="8" y="581"/>
                  </a:cubicBezTo>
                  <a:cubicBezTo>
                    <a:pt x="4" y="581"/>
                    <a:pt x="0" y="585"/>
                    <a:pt x="0" y="589"/>
                  </a:cubicBezTo>
                  <a:moveTo>
                    <a:pt x="0" y="299"/>
                  </a:moveTo>
                  <a:cubicBezTo>
                    <a:pt x="0" y="408"/>
                    <a:pt x="0" y="408"/>
                    <a:pt x="0" y="408"/>
                  </a:cubicBezTo>
                  <a:cubicBezTo>
                    <a:pt x="0" y="412"/>
                    <a:pt x="4" y="416"/>
                    <a:pt x="8" y="416"/>
                  </a:cubicBezTo>
                  <a:cubicBezTo>
                    <a:pt x="13" y="416"/>
                    <a:pt x="16" y="412"/>
                    <a:pt x="16" y="408"/>
                  </a:cubicBezTo>
                  <a:cubicBezTo>
                    <a:pt x="16" y="299"/>
                    <a:pt x="16" y="299"/>
                    <a:pt x="16" y="299"/>
                  </a:cubicBezTo>
                  <a:cubicBezTo>
                    <a:pt x="16" y="294"/>
                    <a:pt x="13" y="291"/>
                    <a:pt x="8" y="291"/>
                  </a:cubicBezTo>
                  <a:cubicBezTo>
                    <a:pt x="4" y="291"/>
                    <a:pt x="0" y="294"/>
                    <a:pt x="0" y="299"/>
                  </a:cubicBezTo>
                  <a:moveTo>
                    <a:pt x="0" y="8"/>
                  </a:moveTo>
                  <a:cubicBezTo>
                    <a:pt x="0" y="117"/>
                    <a:pt x="0" y="117"/>
                    <a:pt x="0" y="117"/>
                  </a:cubicBezTo>
                  <a:cubicBezTo>
                    <a:pt x="0" y="122"/>
                    <a:pt x="4" y="125"/>
                    <a:pt x="8" y="125"/>
                  </a:cubicBezTo>
                  <a:cubicBezTo>
                    <a:pt x="13" y="125"/>
                    <a:pt x="16" y="122"/>
                    <a:pt x="16" y="117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5516789" y="6715438"/>
              <a:ext cx="30956" cy="142562"/>
            </a:xfrm>
            <a:custGeom>
              <a:avLst/>
              <a:gdLst>
                <a:gd name="T0" fmla="*/ 0 w 16"/>
                <a:gd name="T1" fmla="*/ 8 h 74"/>
                <a:gd name="T2" fmla="*/ 0 w 16"/>
                <a:gd name="T3" fmla="*/ 66 h 74"/>
                <a:gd name="T4" fmla="*/ 8 w 16"/>
                <a:gd name="T5" fmla="*/ 74 h 74"/>
                <a:gd name="T6" fmla="*/ 16 w 16"/>
                <a:gd name="T7" fmla="*/ 66 h 74"/>
                <a:gd name="T8" fmla="*/ 16 w 16"/>
                <a:gd name="T9" fmla="*/ 8 h 74"/>
                <a:gd name="T10" fmla="*/ 8 w 16"/>
                <a:gd name="T11" fmla="*/ 0 h 74"/>
                <a:gd name="T12" fmla="*/ 0 w 16"/>
                <a:gd name="T13" fmla="*/ 8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74">
                  <a:moveTo>
                    <a:pt x="0" y="8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0" y="70"/>
                    <a:pt x="4" y="74"/>
                    <a:pt x="8" y="74"/>
                  </a:cubicBezTo>
                  <a:cubicBezTo>
                    <a:pt x="13" y="74"/>
                    <a:pt x="16" y="70"/>
                    <a:pt x="16" y="66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</p:grpSp>
      <p:grpSp>
        <p:nvGrpSpPr>
          <p:cNvPr id="12" name="Group 5"/>
          <p:cNvGrpSpPr/>
          <p:nvPr/>
        </p:nvGrpSpPr>
        <p:grpSpPr>
          <a:xfrm>
            <a:off x="1667651" y="4551914"/>
            <a:ext cx="1664639" cy="2292755"/>
            <a:chOff x="4462647" y="2928184"/>
            <a:chExt cx="2441471" cy="3915153"/>
          </a:xfrm>
        </p:grpSpPr>
        <p:sp>
          <p:nvSpPr>
            <p:cNvPr id="13" name="Freeform 20"/>
            <p:cNvSpPr>
              <a:spLocks/>
            </p:cNvSpPr>
            <p:nvPr/>
          </p:nvSpPr>
          <p:spPr bwMode="auto">
            <a:xfrm>
              <a:off x="4462647" y="2928184"/>
              <a:ext cx="624828" cy="624013"/>
            </a:xfrm>
            <a:custGeom>
              <a:avLst/>
              <a:gdLst>
                <a:gd name="T0" fmla="*/ 27 w 324"/>
                <a:gd name="T1" fmla="*/ 308 h 324"/>
                <a:gd name="T2" fmla="*/ 46 w 324"/>
                <a:gd name="T3" fmla="*/ 315 h 324"/>
                <a:gd name="T4" fmla="*/ 315 w 324"/>
                <a:gd name="T5" fmla="*/ 46 h 324"/>
                <a:gd name="T6" fmla="*/ 308 w 324"/>
                <a:gd name="T7" fmla="*/ 27 h 324"/>
                <a:gd name="T8" fmla="*/ 23 w 324"/>
                <a:gd name="T9" fmla="*/ 1 h 324"/>
                <a:gd name="T10" fmla="*/ 1 w 324"/>
                <a:gd name="T11" fmla="*/ 23 h 324"/>
                <a:gd name="T12" fmla="*/ 27 w 324"/>
                <a:gd name="T13" fmla="*/ 308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4" h="324">
                  <a:moveTo>
                    <a:pt x="27" y="308"/>
                  </a:moveTo>
                  <a:cubicBezTo>
                    <a:pt x="28" y="321"/>
                    <a:pt x="37" y="324"/>
                    <a:pt x="46" y="315"/>
                  </a:cubicBezTo>
                  <a:cubicBezTo>
                    <a:pt x="315" y="46"/>
                    <a:pt x="315" y="46"/>
                    <a:pt x="315" y="46"/>
                  </a:cubicBezTo>
                  <a:cubicBezTo>
                    <a:pt x="324" y="37"/>
                    <a:pt x="321" y="28"/>
                    <a:pt x="308" y="27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10" y="0"/>
                    <a:pt x="0" y="10"/>
                    <a:pt x="1" y="23"/>
                  </a:cubicBezTo>
                  <a:lnTo>
                    <a:pt x="27" y="30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4" name="Freeform 21"/>
            <p:cNvSpPr>
              <a:spLocks/>
            </p:cNvSpPr>
            <p:nvPr/>
          </p:nvSpPr>
          <p:spPr bwMode="auto">
            <a:xfrm>
              <a:off x="4586472" y="3043863"/>
              <a:ext cx="2317646" cy="3799474"/>
            </a:xfrm>
            <a:custGeom>
              <a:avLst/>
              <a:gdLst>
                <a:gd name="T0" fmla="*/ 1203 w 1203"/>
                <a:gd name="T1" fmla="*/ 843 h 1972"/>
                <a:gd name="T2" fmla="*/ 506 w 1203"/>
                <a:gd name="T3" fmla="*/ 145 h 1972"/>
                <a:gd name="T4" fmla="*/ 506 w 1203"/>
                <a:gd name="T5" fmla="*/ 145 h 1972"/>
                <a:gd name="T6" fmla="*/ 176 w 1203"/>
                <a:gd name="T7" fmla="*/ 0 h 1972"/>
                <a:gd name="T8" fmla="*/ 0 w 1203"/>
                <a:gd name="T9" fmla="*/ 176 h 1972"/>
                <a:gd name="T10" fmla="*/ 506 w 1203"/>
                <a:gd name="T11" fmla="*/ 394 h 1972"/>
                <a:gd name="T12" fmla="*/ 506 w 1203"/>
                <a:gd name="T13" fmla="*/ 394 h 1972"/>
                <a:gd name="T14" fmla="*/ 955 w 1203"/>
                <a:gd name="T15" fmla="*/ 843 h 1972"/>
                <a:gd name="T16" fmla="*/ 955 w 1203"/>
                <a:gd name="T17" fmla="*/ 1972 h 1972"/>
                <a:gd name="T18" fmla="*/ 1203 w 1203"/>
                <a:gd name="T19" fmla="*/ 1972 h 1972"/>
                <a:gd name="T20" fmla="*/ 1203 w 1203"/>
                <a:gd name="T21" fmla="*/ 843 h 1972"/>
                <a:gd name="T22" fmla="*/ 1203 w 1203"/>
                <a:gd name="T23" fmla="*/ 843 h 19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03" h="1972">
                  <a:moveTo>
                    <a:pt x="1203" y="843"/>
                  </a:moveTo>
                  <a:cubicBezTo>
                    <a:pt x="1203" y="457"/>
                    <a:pt x="891" y="145"/>
                    <a:pt x="506" y="145"/>
                  </a:cubicBezTo>
                  <a:cubicBezTo>
                    <a:pt x="506" y="145"/>
                    <a:pt x="506" y="145"/>
                    <a:pt x="506" y="145"/>
                  </a:cubicBezTo>
                  <a:cubicBezTo>
                    <a:pt x="376" y="145"/>
                    <a:pt x="258" y="89"/>
                    <a:pt x="176" y="0"/>
                  </a:cubicBezTo>
                  <a:cubicBezTo>
                    <a:pt x="0" y="176"/>
                    <a:pt x="0" y="176"/>
                    <a:pt x="0" y="176"/>
                  </a:cubicBezTo>
                  <a:cubicBezTo>
                    <a:pt x="127" y="310"/>
                    <a:pt x="307" y="394"/>
                    <a:pt x="506" y="394"/>
                  </a:cubicBezTo>
                  <a:cubicBezTo>
                    <a:pt x="506" y="394"/>
                    <a:pt x="506" y="394"/>
                    <a:pt x="506" y="394"/>
                  </a:cubicBezTo>
                  <a:cubicBezTo>
                    <a:pt x="754" y="394"/>
                    <a:pt x="955" y="595"/>
                    <a:pt x="955" y="843"/>
                  </a:cubicBezTo>
                  <a:cubicBezTo>
                    <a:pt x="955" y="1972"/>
                    <a:pt x="955" y="1972"/>
                    <a:pt x="955" y="1972"/>
                  </a:cubicBezTo>
                  <a:cubicBezTo>
                    <a:pt x="1203" y="1972"/>
                    <a:pt x="1203" y="1972"/>
                    <a:pt x="1203" y="1972"/>
                  </a:cubicBezTo>
                  <a:cubicBezTo>
                    <a:pt x="1203" y="843"/>
                    <a:pt x="1203" y="843"/>
                    <a:pt x="1203" y="843"/>
                  </a:cubicBezTo>
                  <a:cubicBezTo>
                    <a:pt x="1203" y="843"/>
                    <a:pt x="1203" y="843"/>
                    <a:pt x="1203" y="843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5" name="Freeform 22"/>
            <p:cNvSpPr>
              <a:spLocks noEditPoints="1"/>
            </p:cNvSpPr>
            <p:nvPr/>
          </p:nvSpPr>
          <p:spPr bwMode="auto">
            <a:xfrm>
              <a:off x="4755917" y="3193756"/>
              <a:ext cx="1933952" cy="3404375"/>
            </a:xfrm>
            <a:custGeom>
              <a:avLst/>
              <a:gdLst>
                <a:gd name="T0" fmla="*/ 988 w 1004"/>
                <a:gd name="T1" fmla="*/ 1639 h 1767"/>
                <a:gd name="T2" fmla="*/ 988 w 1004"/>
                <a:gd name="T3" fmla="*/ 1759 h 1767"/>
                <a:gd name="T4" fmla="*/ 996 w 1004"/>
                <a:gd name="T5" fmla="*/ 1767 h 1767"/>
                <a:gd name="T6" fmla="*/ 1004 w 1004"/>
                <a:gd name="T7" fmla="*/ 1759 h 1767"/>
                <a:gd name="T8" fmla="*/ 1004 w 1004"/>
                <a:gd name="T9" fmla="*/ 1639 h 1767"/>
                <a:gd name="T10" fmla="*/ 996 w 1004"/>
                <a:gd name="T11" fmla="*/ 1631 h 1767"/>
                <a:gd name="T12" fmla="*/ 988 w 1004"/>
                <a:gd name="T13" fmla="*/ 1639 h 1767"/>
                <a:gd name="T14" fmla="*/ 988 w 1004"/>
                <a:gd name="T15" fmla="*/ 1319 h 1767"/>
                <a:gd name="T16" fmla="*/ 988 w 1004"/>
                <a:gd name="T17" fmla="*/ 1439 h 1767"/>
                <a:gd name="T18" fmla="*/ 996 w 1004"/>
                <a:gd name="T19" fmla="*/ 1447 h 1767"/>
                <a:gd name="T20" fmla="*/ 1004 w 1004"/>
                <a:gd name="T21" fmla="*/ 1439 h 1767"/>
                <a:gd name="T22" fmla="*/ 1004 w 1004"/>
                <a:gd name="T23" fmla="*/ 1319 h 1767"/>
                <a:gd name="T24" fmla="*/ 996 w 1004"/>
                <a:gd name="T25" fmla="*/ 1311 h 1767"/>
                <a:gd name="T26" fmla="*/ 988 w 1004"/>
                <a:gd name="T27" fmla="*/ 1319 h 1767"/>
                <a:gd name="T28" fmla="*/ 988 w 1004"/>
                <a:gd name="T29" fmla="*/ 999 h 1767"/>
                <a:gd name="T30" fmla="*/ 988 w 1004"/>
                <a:gd name="T31" fmla="*/ 1119 h 1767"/>
                <a:gd name="T32" fmla="*/ 996 w 1004"/>
                <a:gd name="T33" fmla="*/ 1127 h 1767"/>
                <a:gd name="T34" fmla="*/ 1004 w 1004"/>
                <a:gd name="T35" fmla="*/ 1119 h 1767"/>
                <a:gd name="T36" fmla="*/ 1004 w 1004"/>
                <a:gd name="T37" fmla="*/ 999 h 1767"/>
                <a:gd name="T38" fmla="*/ 996 w 1004"/>
                <a:gd name="T39" fmla="*/ 991 h 1767"/>
                <a:gd name="T40" fmla="*/ 988 w 1004"/>
                <a:gd name="T41" fmla="*/ 999 h 1767"/>
                <a:gd name="T42" fmla="*/ 981 w 1004"/>
                <a:gd name="T43" fmla="*/ 681 h 1767"/>
                <a:gd name="T44" fmla="*/ 988 w 1004"/>
                <a:gd name="T45" fmla="*/ 768 h 1767"/>
                <a:gd name="T46" fmla="*/ 988 w 1004"/>
                <a:gd name="T47" fmla="*/ 799 h 1767"/>
                <a:gd name="T48" fmla="*/ 996 w 1004"/>
                <a:gd name="T49" fmla="*/ 807 h 1767"/>
                <a:gd name="T50" fmla="*/ 1004 w 1004"/>
                <a:gd name="T51" fmla="*/ 799 h 1767"/>
                <a:gd name="T52" fmla="*/ 1004 w 1004"/>
                <a:gd name="T53" fmla="*/ 768 h 1767"/>
                <a:gd name="T54" fmla="*/ 996 w 1004"/>
                <a:gd name="T55" fmla="*/ 678 h 1767"/>
                <a:gd name="T56" fmla="*/ 987 w 1004"/>
                <a:gd name="T57" fmla="*/ 672 h 1767"/>
                <a:gd name="T58" fmla="*/ 981 w 1004"/>
                <a:gd name="T59" fmla="*/ 681 h 1767"/>
                <a:gd name="T60" fmla="*/ 849 w 1004"/>
                <a:gd name="T61" fmla="*/ 397 h 1767"/>
                <a:gd name="T62" fmla="*/ 915 w 1004"/>
                <a:gd name="T63" fmla="*/ 496 h 1767"/>
                <a:gd name="T64" fmla="*/ 926 w 1004"/>
                <a:gd name="T65" fmla="*/ 499 h 1767"/>
                <a:gd name="T66" fmla="*/ 929 w 1004"/>
                <a:gd name="T67" fmla="*/ 488 h 1767"/>
                <a:gd name="T68" fmla="*/ 861 w 1004"/>
                <a:gd name="T69" fmla="*/ 387 h 1767"/>
                <a:gd name="T70" fmla="*/ 850 w 1004"/>
                <a:gd name="T71" fmla="*/ 386 h 1767"/>
                <a:gd name="T72" fmla="*/ 849 w 1004"/>
                <a:gd name="T73" fmla="*/ 397 h 1767"/>
                <a:gd name="T74" fmla="*/ 587 w 1004"/>
                <a:gd name="T75" fmla="*/ 238 h 1767"/>
                <a:gd name="T76" fmla="*/ 698 w 1004"/>
                <a:gd name="T77" fmla="*/ 273 h 1767"/>
                <a:gd name="T78" fmla="*/ 709 w 1004"/>
                <a:gd name="T79" fmla="*/ 270 h 1767"/>
                <a:gd name="T80" fmla="*/ 705 w 1004"/>
                <a:gd name="T81" fmla="*/ 259 h 1767"/>
                <a:gd name="T82" fmla="*/ 589 w 1004"/>
                <a:gd name="T83" fmla="*/ 223 h 1767"/>
                <a:gd name="T84" fmla="*/ 580 w 1004"/>
                <a:gd name="T85" fmla="*/ 230 h 1767"/>
                <a:gd name="T86" fmla="*/ 587 w 1004"/>
                <a:gd name="T87" fmla="*/ 238 h 1767"/>
                <a:gd name="T88" fmla="*/ 279 w 1004"/>
                <a:gd name="T89" fmla="*/ 181 h 1767"/>
                <a:gd name="T90" fmla="*/ 395 w 1004"/>
                <a:gd name="T91" fmla="*/ 213 h 1767"/>
                <a:gd name="T92" fmla="*/ 405 w 1004"/>
                <a:gd name="T93" fmla="*/ 207 h 1767"/>
                <a:gd name="T94" fmla="*/ 399 w 1004"/>
                <a:gd name="T95" fmla="*/ 197 h 1767"/>
                <a:gd name="T96" fmla="*/ 284 w 1004"/>
                <a:gd name="T97" fmla="*/ 165 h 1767"/>
                <a:gd name="T98" fmla="*/ 274 w 1004"/>
                <a:gd name="T99" fmla="*/ 170 h 1767"/>
                <a:gd name="T100" fmla="*/ 279 w 1004"/>
                <a:gd name="T101" fmla="*/ 181 h 1767"/>
                <a:gd name="T102" fmla="*/ 3 w 1004"/>
                <a:gd name="T103" fmla="*/ 15 h 1767"/>
                <a:gd name="T104" fmla="*/ 99 w 1004"/>
                <a:gd name="T105" fmla="*/ 89 h 1767"/>
                <a:gd name="T106" fmla="*/ 110 w 1004"/>
                <a:gd name="T107" fmla="*/ 87 h 1767"/>
                <a:gd name="T108" fmla="*/ 108 w 1004"/>
                <a:gd name="T109" fmla="*/ 76 h 1767"/>
                <a:gd name="T110" fmla="*/ 14 w 1004"/>
                <a:gd name="T111" fmla="*/ 3 h 1767"/>
                <a:gd name="T112" fmla="*/ 3 w 1004"/>
                <a:gd name="T113" fmla="*/ 4 h 1767"/>
                <a:gd name="T114" fmla="*/ 3 w 1004"/>
                <a:gd name="T115" fmla="*/ 15 h 1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04" h="1767">
                  <a:moveTo>
                    <a:pt x="988" y="1639"/>
                  </a:moveTo>
                  <a:cubicBezTo>
                    <a:pt x="988" y="1759"/>
                    <a:pt x="988" y="1759"/>
                    <a:pt x="988" y="1759"/>
                  </a:cubicBezTo>
                  <a:cubicBezTo>
                    <a:pt x="988" y="1764"/>
                    <a:pt x="992" y="1767"/>
                    <a:pt x="996" y="1767"/>
                  </a:cubicBezTo>
                  <a:cubicBezTo>
                    <a:pt x="1001" y="1767"/>
                    <a:pt x="1004" y="1764"/>
                    <a:pt x="1004" y="1759"/>
                  </a:cubicBezTo>
                  <a:cubicBezTo>
                    <a:pt x="1004" y="1639"/>
                    <a:pt x="1004" y="1639"/>
                    <a:pt x="1004" y="1639"/>
                  </a:cubicBezTo>
                  <a:cubicBezTo>
                    <a:pt x="1004" y="1635"/>
                    <a:pt x="1001" y="1631"/>
                    <a:pt x="996" y="1631"/>
                  </a:cubicBezTo>
                  <a:cubicBezTo>
                    <a:pt x="992" y="1631"/>
                    <a:pt x="988" y="1635"/>
                    <a:pt x="988" y="1639"/>
                  </a:cubicBezTo>
                  <a:moveTo>
                    <a:pt x="988" y="1319"/>
                  </a:moveTo>
                  <a:cubicBezTo>
                    <a:pt x="988" y="1439"/>
                    <a:pt x="988" y="1439"/>
                    <a:pt x="988" y="1439"/>
                  </a:cubicBezTo>
                  <a:cubicBezTo>
                    <a:pt x="988" y="1444"/>
                    <a:pt x="992" y="1447"/>
                    <a:pt x="996" y="1447"/>
                  </a:cubicBezTo>
                  <a:cubicBezTo>
                    <a:pt x="1001" y="1447"/>
                    <a:pt x="1004" y="1444"/>
                    <a:pt x="1004" y="1439"/>
                  </a:cubicBezTo>
                  <a:cubicBezTo>
                    <a:pt x="1004" y="1319"/>
                    <a:pt x="1004" y="1319"/>
                    <a:pt x="1004" y="1319"/>
                  </a:cubicBezTo>
                  <a:cubicBezTo>
                    <a:pt x="1004" y="1315"/>
                    <a:pt x="1001" y="1311"/>
                    <a:pt x="996" y="1311"/>
                  </a:cubicBezTo>
                  <a:cubicBezTo>
                    <a:pt x="992" y="1311"/>
                    <a:pt x="988" y="1315"/>
                    <a:pt x="988" y="1319"/>
                  </a:cubicBezTo>
                  <a:moveTo>
                    <a:pt x="988" y="999"/>
                  </a:moveTo>
                  <a:cubicBezTo>
                    <a:pt x="988" y="1119"/>
                    <a:pt x="988" y="1119"/>
                    <a:pt x="988" y="1119"/>
                  </a:cubicBezTo>
                  <a:cubicBezTo>
                    <a:pt x="988" y="1124"/>
                    <a:pt x="992" y="1127"/>
                    <a:pt x="996" y="1127"/>
                  </a:cubicBezTo>
                  <a:cubicBezTo>
                    <a:pt x="1001" y="1127"/>
                    <a:pt x="1004" y="1124"/>
                    <a:pt x="1004" y="1119"/>
                  </a:cubicBezTo>
                  <a:cubicBezTo>
                    <a:pt x="1004" y="999"/>
                    <a:pt x="1004" y="999"/>
                    <a:pt x="1004" y="999"/>
                  </a:cubicBezTo>
                  <a:cubicBezTo>
                    <a:pt x="1004" y="995"/>
                    <a:pt x="1001" y="991"/>
                    <a:pt x="996" y="991"/>
                  </a:cubicBezTo>
                  <a:cubicBezTo>
                    <a:pt x="992" y="991"/>
                    <a:pt x="988" y="995"/>
                    <a:pt x="988" y="999"/>
                  </a:cubicBezTo>
                  <a:moveTo>
                    <a:pt x="981" y="681"/>
                  </a:moveTo>
                  <a:cubicBezTo>
                    <a:pt x="986" y="710"/>
                    <a:pt x="988" y="739"/>
                    <a:pt x="988" y="768"/>
                  </a:cubicBezTo>
                  <a:cubicBezTo>
                    <a:pt x="988" y="799"/>
                    <a:pt x="988" y="799"/>
                    <a:pt x="988" y="799"/>
                  </a:cubicBezTo>
                  <a:cubicBezTo>
                    <a:pt x="988" y="804"/>
                    <a:pt x="992" y="807"/>
                    <a:pt x="996" y="807"/>
                  </a:cubicBezTo>
                  <a:cubicBezTo>
                    <a:pt x="1001" y="807"/>
                    <a:pt x="1004" y="804"/>
                    <a:pt x="1004" y="799"/>
                  </a:cubicBezTo>
                  <a:cubicBezTo>
                    <a:pt x="1004" y="768"/>
                    <a:pt x="1004" y="768"/>
                    <a:pt x="1004" y="768"/>
                  </a:cubicBezTo>
                  <a:cubicBezTo>
                    <a:pt x="1004" y="738"/>
                    <a:pt x="1002" y="708"/>
                    <a:pt x="996" y="678"/>
                  </a:cubicBezTo>
                  <a:cubicBezTo>
                    <a:pt x="996" y="674"/>
                    <a:pt x="991" y="671"/>
                    <a:pt x="987" y="672"/>
                  </a:cubicBezTo>
                  <a:cubicBezTo>
                    <a:pt x="983" y="672"/>
                    <a:pt x="980" y="677"/>
                    <a:pt x="981" y="681"/>
                  </a:cubicBezTo>
                  <a:moveTo>
                    <a:pt x="849" y="397"/>
                  </a:moveTo>
                  <a:cubicBezTo>
                    <a:pt x="874" y="428"/>
                    <a:pt x="896" y="461"/>
                    <a:pt x="915" y="496"/>
                  </a:cubicBezTo>
                  <a:cubicBezTo>
                    <a:pt x="917" y="500"/>
                    <a:pt x="922" y="501"/>
                    <a:pt x="926" y="499"/>
                  </a:cubicBezTo>
                  <a:cubicBezTo>
                    <a:pt x="930" y="497"/>
                    <a:pt x="931" y="492"/>
                    <a:pt x="929" y="488"/>
                  </a:cubicBezTo>
                  <a:cubicBezTo>
                    <a:pt x="910" y="452"/>
                    <a:pt x="887" y="418"/>
                    <a:pt x="861" y="387"/>
                  </a:cubicBezTo>
                  <a:cubicBezTo>
                    <a:pt x="858" y="384"/>
                    <a:pt x="853" y="383"/>
                    <a:pt x="850" y="386"/>
                  </a:cubicBezTo>
                  <a:cubicBezTo>
                    <a:pt x="847" y="389"/>
                    <a:pt x="846" y="394"/>
                    <a:pt x="849" y="397"/>
                  </a:cubicBezTo>
                  <a:moveTo>
                    <a:pt x="587" y="238"/>
                  </a:moveTo>
                  <a:cubicBezTo>
                    <a:pt x="625" y="243"/>
                    <a:pt x="663" y="255"/>
                    <a:pt x="698" y="273"/>
                  </a:cubicBezTo>
                  <a:cubicBezTo>
                    <a:pt x="702" y="275"/>
                    <a:pt x="707" y="274"/>
                    <a:pt x="709" y="270"/>
                  </a:cubicBezTo>
                  <a:cubicBezTo>
                    <a:pt x="711" y="266"/>
                    <a:pt x="709" y="261"/>
                    <a:pt x="705" y="259"/>
                  </a:cubicBezTo>
                  <a:cubicBezTo>
                    <a:pt x="669" y="240"/>
                    <a:pt x="629" y="228"/>
                    <a:pt x="589" y="223"/>
                  </a:cubicBezTo>
                  <a:cubicBezTo>
                    <a:pt x="584" y="222"/>
                    <a:pt x="580" y="225"/>
                    <a:pt x="580" y="230"/>
                  </a:cubicBezTo>
                  <a:cubicBezTo>
                    <a:pt x="579" y="234"/>
                    <a:pt x="582" y="238"/>
                    <a:pt x="587" y="238"/>
                  </a:cubicBezTo>
                  <a:moveTo>
                    <a:pt x="279" y="181"/>
                  </a:moveTo>
                  <a:cubicBezTo>
                    <a:pt x="317" y="194"/>
                    <a:pt x="356" y="205"/>
                    <a:pt x="395" y="213"/>
                  </a:cubicBezTo>
                  <a:cubicBezTo>
                    <a:pt x="400" y="214"/>
                    <a:pt x="404" y="211"/>
                    <a:pt x="405" y="207"/>
                  </a:cubicBezTo>
                  <a:cubicBezTo>
                    <a:pt x="406" y="202"/>
                    <a:pt x="403" y="198"/>
                    <a:pt x="399" y="197"/>
                  </a:cubicBezTo>
                  <a:cubicBezTo>
                    <a:pt x="360" y="190"/>
                    <a:pt x="321" y="179"/>
                    <a:pt x="284" y="165"/>
                  </a:cubicBezTo>
                  <a:cubicBezTo>
                    <a:pt x="280" y="164"/>
                    <a:pt x="275" y="166"/>
                    <a:pt x="274" y="170"/>
                  </a:cubicBezTo>
                  <a:cubicBezTo>
                    <a:pt x="272" y="174"/>
                    <a:pt x="275" y="179"/>
                    <a:pt x="279" y="181"/>
                  </a:cubicBezTo>
                  <a:moveTo>
                    <a:pt x="3" y="15"/>
                  </a:moveTo>
                  <a:cubicBezTo>
                    <a:pt x="34" y="42"/>
                    <a:pt x="66" y="67"/>
                    <a:pt x="99" y="89"/>
                  </a:cubicBezTo>
                  <a:cubicBezTo>
                    <a:pt x="103" y="92"/>
                    <a:pt x="108" y="91"/>
                    <a:pt x="110" y="87"/>
                  </a:cubicBezTo>
                  <a:cubicBezTo>
                    <a:pt x="113" y="84"/>
                    <a:pt x="112" y="79"/>
                    <a:pt x="108" y="76"/>
                  </a:cubicBezTo>
                  <a:cubicBezTo>
                    <a:pt x="75" y="54"/>
                    <a:pt x="44" y="30"/>
                    <a:pt x="14" y="3"/>
                  </a:cubicBezTo>
                  <a:cubicBezTo>
                    <a:pt x="11" y="0"/>
                    <a:pt x="6" y="1"/>
                    <a:pt x="3" y="4"/>
                  </a:cubicBezTo>
                  <a:cubicBezTo>
                    <a:pt x="0" y="7"/>
                    <a:pt x="0" y="12"/>
                    <a:pt x="3" y="15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</p:grpSp>
      <p:grpSp>
        <p:nvGrpSpPr>
          <p:cNvPr id="17" name="Group 4"/>
          <p:cNvGrpSpPr/>
          <p:nvPr/>
        </p:nvGrpSpPr>
        <p:grpSpPr>
          <a:xfrm>
            <a:off x="3388390" y="4227011"/>
            <a:ext cx="1236399" cy="2630990"/>
            <a:chOff x="6986398" y="2365269"/>
            <a:chExt cx="1813385" cy="4492731"/>
          </a:xfrm>
        </p:grpSpPr>
        <p:sp>
          <p:nvSpPr>
            <p:cNvPr id="18" name="Freeform 26"/>
            <p:cNvSpPr>
              <a:spLocks/>
            </p:cNvSpPr>
            <p:nvPr/>
          </p:nvSpPr>
          <p:spPr bwMode="auto">
            <a:xfrm>
              <a:off x="6986398" y="2365269"/>
              <a:ext cx="1813385" cy="4478067"/>
            </a:xfrm>
            <a:custGeom>
              <a:avLst/>
              <a:gdLst>
                <a:gd name="T0" fmla="*/ 931 w 941"/>
                <a:gd name="T1" fmla="*/ 192 h 2324"/>
                <a:gd name="T2" fmla="*/ 711 w 941"/>
                <a:gd name="T3" fmla="*/ 9 h 2324"/>
                <a:gd name="T4" fmla="*/ 692 w 941"/>
                <a:gd name="T5" fmla="*/ 17 h 2324"/>
                <a:gd name="T6" fmla="*/ 692 w 941"/>
                <a:gd name="T7" fmla="*/ 81 h 2324"/>
                <a:gd name="T8" fmla="*/ 0 w 941"/>
                <a:gd name="T9" fmla="*/ 779 h 2324"/>
                <a:gd name="T10" fmla="*/ 0 w 941"/>
                <a:gd name="T11" fmla="*/ 779 h 2324"/>
                <a:gd name="T12" fmla="*/ 0 w 941"/>
                <a:gd name="T13" fmla="*/ 2324 h 2324"/>
                <a:gd name="T14" fmla="*/ 248 w 941"/>
                <a:gd name="T15" fmla="*/ 2324 h 2324"/>
                <a:gd name="T16" fmla="*/ 248 w 941"/>
                <a:gd name="T17" fmla="*/ 779 h 2324"/>
                <a:gd name="T18" fmla="*/ 692 w 941"/>
                <a:gd name="T19" fmla="*/ 330 h 2324"/>
                <a:gd name="T20" fmla="*/ 692 w 941"/>
                <a:gd name="T21" fmla="*/ 397 h 2324"/>
                <a:gd name="T22" fmla="*/ 711 w 941"/>
                <a:gd name="T23" fmla="*/ 406 h 2324"/>
                <a:gd name="T24" fmla="*/ 931 w 941"/>
                <a:gd name="T25" fmla="*/ 223 h 2324"/>
                <a:gd name="T26" fmla="*/ 931 w 941"/>
                <a:gd name="T27" fmla="*/ 192 h 2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41" h="2324">
                  <a:moveTo>
                    <a:pt x="931" y="192"/>
                  </a:moveTo>
                  <a:cubicBezTo>
                    <a:pt x="711" y="9"/>
                    <a:pt x="711" y="9"/>
                    <a:pt x="711" y="9"/>
                  </a:cubicBezTo>
                  <a:cubicBezTo>
                    <a:pt x="701" y="0"/>
                    <a:pt x="692" y="4"/>
                    <a:pt x="692" y="17"/>
                  </a:cubicBezTo>
                  <a:cubicBezTo>
                    <a:pt x="692" y="81"/>
                    <a:pt x="692" y="81"/>
                    <a:pt x="692" y="81"/>
                  </a:cubicBezTo>
                  <a:cubicBezTo>
                    <a:pt x="309" y="84"/>
                    <a:pt x="0" y="395"/>
                    <a:pt x="0" y="779"/>
                  </a:cubicBezTo>
                  <a:cubicBezTo>
                    <a:pt x="0" y="779"/>
                    <a:pt x="0" y="779"/>
                    <a:pt x="0" y="779"/>
                  </a:cubicBezTo>
                  <a:cubicBezTo>
                    <a:pt x="0" y="2324"/>
                    <a:pt x="0" y="2324"/>
                    <a:pt x="0" y="2324"/>
                  </a:cubicBezTo>
                  <a:cubicBezTo>
                    <a:pt x="248" y="2324"/>
                    <a:pt x="248" y="2324"/>
                    <a:pt x="248" y="2324"/>
                  </a:cubicBezTo>
                  <a:cubicBezTo>
                    <a:pt x="248" y="779"/>
                    <a:pt x="248" y="779"/>
                    <a:pt x="248" y="779"/>
                  </a:cubicBezTo>
                  <a:cubicBezTo>
                    <a:pt x="248" y="533"/>
                    <a:pt x="447" y="333"/>
                    <a:pt x="692" y="330"/>
                  </a:cubicBezTo>
                  <a:cubicBezTo>
                    <a:pt x="692" y="397"/>
                    <a:pt x="692" y="397"/>
                    <a:pt x="692" y="397"/>
                  </a:cubicBezTo>
                  <a:cubicBezTo>
                    <a:pt x="692" y="410"/>
                    <a:pt x="701" y="414"/>
                    <a:pt x="711" y="406"/>
                  </a:cubicBezTo>
                  <a:cubicBezTo>
                    <a:pt x="931" y="223"/>
                    <a:pt x="931" y="223"/>
                    <a:pt x="931" y="223"/>
                  </a:cubicBezTo>
                  <a:cubicBezTo>
                    <a:pt x="941" y="214"/>
                    <a:pt x="941" y="200"/>
                    <a:pt x="931" y="192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9" name="Freeform 27"/>
            <p:cNvSpPr>
              <a:spLocks noEditPoints="1"/>
            </p:cNvSpPr>
            <p:nvPr/>
          </p:nvSpPr>
          <p:spPr bwMode="auto">
            <a:xfrm>
              <a:off x="7204720" y="2756295"/>
              <a:ext cx="947425" cy="4101705"/>
            </a:xfrm>
            <a:custGeom>
              <a:avLst/>
              <a:gdLst>
                <a:gd name="T0" fmla="*/ 370 w 492"/>
                <a:gd name="T1" fmla="*/ 46 h 2129"/>
                <a:gd name="T2" fmla="*/ 485 w 492"/>
                <a:gd name="T3" fmla="*/ 17 h 2129"/>
                <a:gd name="T4" fmla="*/ 491 w 492"/>
                <a:gd name="T5" fmla="*/ 8 h 2129"/>
                <a:gd name="T6" fmla="*/ 482 w 492"/>
                <a:gd name="T7" fmla="*/ 1 h 2129"/>
                <a:gd name="T8" fmla="*/ 365 w 492"/>
                <a:gd name="T9" fmla="*/ 31 h 2129"/>
                <a:gd name="T10" fmla="*/ 360 w 492"/>
                <a:gd name="T11" fmla="*/ 41 h 2129"/>
                <a:gd name="T12" fmla="*/ 370 w 492"/>
                <a:gd name="T13" fmla="*/ 46 h 2129"/>
                <a:gd name="T14" fmla="*/ 119 w 492"/>
                <a:gd name="T15" fmla="*/ 228 h 2129"/>
                <a:gd name="T16" fmla="*/ 200 w 492"/>
                <a:gd name="T17" fmla="*/ 142 h 2129"/>
                <a:gd name="T18" fmla="*/ 201 w 492"/>
                <a:gd name="T19" fmla="*/ 131 h 2129"/>
                <a:gd name="T20" fmla="*/ 190 w 492"/>
                <a:gd name="T21" fmla="*/ 130 h 2129"/>
                <a:gd name="T22" fmla="*/ 106 w 492"/>
                <a:gd name="T23" fmla="*/ 218 h 2129"/>
                <a:gd name="T24" fmla="*/ 108 w 492"/>
                <a:gd name="T25" fmla="*/ 229 h 2129"/>
                <a:gd name="T26" fmla="*/ 119 w 492"/>
                <a:gd name="T27" fmla="*/ 228 h 2129"/>
                <a:gd name="T28" fmla="*/ 21 w 492"/>
                <a:gd name="T29" fmla="*/ 521 h 2129"/>
                <a:gd name="T30" fmla="*/ 34 w 492"/>
                <a:gd name="T31" fmla="*/ 404 h 2129"/>
                <a:gd name="T32" fmla="*/ 28 w 492"/>
                <a:gd name="T33" fmla="*/ 394 h 2129"/>
                <a:gd name="T34" fmla="*/ 18 w 492"/>
                <a:gd name="T35" fmla="*/ 400 h 2129"/>
                <a:gd name="T36" fmla="*/ 5 w 492"/>
                <a:gd name="T37" fmla="*/ 521 h 2129"/>
                <a:gd name="T38" fmla="*/ 13 w 492"/>
                <a:gd name="T39" fmla="*/ 529 h 2129"/>
                <a:gd name="T40" fmla="*/ 21 w 492"/>
                <a:gd name="T41" fmla="*/ 521 h 2129"/>
                <a:gd name="T42" fmla="*/ 21 w 492"/>
                <a:gd name="T43" fmla="*/ 521 h 2129"/>
                <a:gd name="T44" fmla="*/ 18 w 492"/>
                <a:gd name="T45" fmla="*/ 841 h 2129"/>
                <a:gd name="T46" fmla="*/ 19 w 492"/>
                <a:gd name="T47" fmla="*/ 721 h 2129"/>
                <a:gd name="T48" fmla="*/ 11 w 492"/>
                <a:gd name="T49" fmla="*/ 713 h 2129"/>
                <a:gd name="T50" fmla="*/ 3 w 492"/>
                <a:gd name="T51" fmla="*/ 721 h 2129"/>
                <a:gd name="T52" fmla="*/ 2 w 492"/>
                <a:gd name="T53" fmla="*/ 841 h 2129"/>
                <a:gd name="T54" fmla="*/ 9 w 492"/>
                <a:gd name="T55" fmla="*/ 849 h 2129"/>
                <a:gd name="T56" fmla="*/ 18 w 492"/>
                <a:gd name="T57" fmla="*/ 841 h 2129"/>
                <a:gd name="T58" fmla="*/ 16 w 492"/>
                <a:gd name="T59" fmla="*/ 1161 h 2129"/>
                <a:gd name="T60" fmla="*/ 16 w 492"/>
                <a:gd name="T61" fmla="*/ 1041 h 2129"/>
                <a:gd name="T62" fmla="*/ 8 w 492"/>
                <a:gd name="T63" fmla="*/ 1033 h 2129"/>
                <a:gd name="T64" fmla="*/ 0 w 492"/>
                <a:gd name="T65" fmla="*/ 1041 h 2129"/>
                <a:gd name="T66" fmla="*/ 0 w 492"/>
                <a:gd name="T67" fmla="*/ 1161 h 2129"/>
                <a:gd name="T68" fmla="*/ 8 w 492"/>
                <a:gd name="T69" fmla="*/ 1169 h 2129"/>
                <a:gd name="T70" fmla="*/ 16 w 492"/>
                <a:gd name="T71" fmla="*/ 1161 h 2129"/>
                <a:gd name="T72" fmla="*/ 16 w 492"/>
                <a:gd name="T73" fmla="*/ 1481 h 2129"/>
                <a:gd name="T74" fmla="*/ 16 w 492"/>
                <a:gd name="T75" fmla="*/ 1383 h 2129"/>
                <a:gd name="T76" fmla="*/ 16 w 492"/>
                <a:gd name="T77" fmla="*/ 1361 h 2129"/>
                <a:gd name="T78" fmla="*/ 8 w 492"/>
                <a:gd name="T79" fmla="*/ 1353 h 2129"/>
                <a:gd name="T80" fmla="*/ 0 w 492"/>
                <a:gd name="T81" fmla="*/ 1361 h 2129"/>
                <a:gd name="T82" fmla="*/ 0 w 492"/>
                <a:gd name="T83" fmla="*/ 1383 h 2129"/>
                <a:gd name="T84" fmla="*/ 0 w 492"/>
                <a:gd name="T85" fmla="*/ 1481 h 2129"/>
                <a:gd name="T86" fmla="*/ 8 w 492"/>
                <a:gd name="T87" fmla="*/ 1489 h 2129"/>
                <a:gd name="T88" fmla="*/ 16 w 492"/>
                <a:gd name="T89" fmla="*/ 1481 h 2129"/>
                <a:gd name="T90" fmla="*/ 16 w 492"/>
                <a:gd name="T91" fmla="*/ 1481 h 2129"/>
                <a:gd name="T92" fmla="*/ 16 w 492"/>
                <a:gd name="T93" fmla="*/ 1801 h 2129"/>
                <a:gd name="T94" fmla="*/ 16 w 492"/>
                <a:gd name="T95" fmla="*/ 1681 h 2129"/>
                <a:gd name="T96" fmla="*/ 8 w 492"/>
                <a:gd name="T97" fmla="*/ 1673 h 2129"/>
                <a:gd name="T98" fmla="*/ 0 w 492"/>
                <a:gd name="T99" fmla="*/ 1681 h 2129"/>
                <a:gd name="T100" fmla="*/ 0 w 492"/>
                <a:gd name="T101" fmla="*/ 1801 h 2129"/>
                <a:gd name="T102" fmla="*/ 8 w 492"/>
                <a:gd name="T103" fmla="*/ 1809 h 2129"/>
                <a:gd name="T104" fmla="*/ 16 w 492"/>
                <a:gd name="T105" fmla="*/ 1801 h 2129"/>
                <a:gd name="T106" fmla="*/ 16 w 492"/>
                <a:gd name="T107" fmla="*/ 1801 h 2129"/>
                <a:gd name="T108" fmla="*/ 16 w 492"/>
                <a:gd name="T109" fmla="*/ 2121 h 2129"/>
                <a:gd name="T110" fmla="*/ 16 w 492"/>
                <a:gd name="T111" fmla="*/ 2001 h 2129"/>
                <a:gd name="T112" fmla="*/ 8 w 492"/>
                <a:gd name="T113" fmla="*/ 1993 h 2129"/>
                <a:gd name="T114" fmla="*/ 0 w 492"/>
                <a:gd name="T115" fmla="*/ 2001 h 2129"/>
                <a:gd name="T116" fmla="*/ 0 w 492"/>
                <a:gd name="T117" fmla="*/ 2121 h 2129"/>
                <a:gd name="T118" fmla="*/ 8 w 492"/>
                <a:gd name="T119" fmla="*/ 2129 h 2129"/>
                <a:gd name="T120" fmla="*/ 16 w 492"/>
                <a:gd name="T121" fmla="*/ 2121 h 2129"/>
                <a:gd name="T122" fmla="*/ 16 w 492"/>
                <a:gd name="T123" fmla="*/ 2121 h 2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92" h="2129">
                  <a:moveTo>
                    <a:pt x="370" y="46"/>
                  </a:moveTo>
                  <a:cubicBezTo>
                    <a:pt x="408" y="33"/>
                    <a:pt x="446" y="24"/>
                    <a:pt x="485" y="17"/>
                  </a:cubicBezTo>
                  <a:cubicBezTo>
                    <a:pt x="489" y="16"/>
                    <a:pt x="492" y="12"/>
                    <a:pt x="491" y="8"/>
                  </a:cubicBezTo>
                  <a:cubicBezTo>
                    <a:pt x="491" y="3"/>
                    <a:pt x="487" y="0"/>
                    <a:pt x="482" y="1"/>
                  </a:cubicBezTo>
                  <a:cubicBezTo>
                    <a:pt x="443" y="8"/>
                    <a:pt x="403" y="18"/>
                    <a:pt x="365" y="31"/>
                  </a:cubicBezTo>
                  <a:cubicBezTo>
                    <a:pt x="361" y="33"/>
                    <a:pt x="358" y="37"/>
                    <a:pt x="360" y="41"/>
                  </a:cubicBezTo>
                  <a:cubicBezTo>
                    <a:pt x="361" y="45"/>
                    <a:pt x="366" y="48"/>
                    <a:pt x="370" y="46"/>
                  </a:cubicBezTo>
                  <a:moveTo>
                    <a:pt x="119" y="228"/>
                  </a:moveTo>
                  <a:cubicBezTo>
                    <a:pt x="143" y="196"/>
                    <a:pt x="169" y="167"/>
                    <a:pt x="200" y="142"/>
                  </a:cubicBezTo>
                  <a:cubicBezTo>
                    <a:pt x="203" y="140"/>
                    <a:pt x="204" y="135"/>
                    <a:pt x="201" y="131"/>
                  </a:cubicBezTo>
                  <a:cubicBezTo>
                    <a:pt x="198" y="128"/>
                    <a:pt x="193" y="127"/>
                    <a:pt x="190" y="130"/>
                  </a:cubicBezTo>
                  <a:cubicBezTo>
                    <a:pt x="158" y="156"/>
                    <a:pt x="131" y="186"/>
                    <a:pt x="106" y="218"/>
                  </a:cubicBezTo>
                  <a:cubicBezTo>
                    <a:pt x="103" y="222"/>
                    <a:pt x="104" y="227"/>
                    <a:pt x="108" y="229"/>
                  </a:cubicBezTo>
                  <a:cubicBezTo>
                    <a:pt x="111" y="232"/>
                    <a:pt x="116" y="231"/>
                    <a:pt x="119" y="228"/>
                  </a:cubicBezTo>
                  <a:moveTo>
                    <a:pt x="21" y="521"/>
                  </a:moveTo>
                  <a:cubicBezTo>
                    <a:pt x="21" y="481"/>
                    <a:pt x="25" y="442"/>
                    <a:pt x="34" y="404"/>
                  </a:cubicBezTo>
                  <a:cubicBezTo>
                    <a:pt x="35" y="400"/>
                    <a:pt x="32" y="395"/>
                    <a:pt x="28" y="394"/>
                  </a:cubicBezTo>
                  <a:cubicBezTo>
                    <a:pt x="24" y="393"/>
                    <a:pt x="20" y="396"/>
                    <a:pt x="18" y="400"/>
                  </a:cubicBezTo>
                  <a:cubicBezTo>
                    <a:pt x="9" y="440"/>
                    <a:pt x="5" y="481"/>
                    <a:pt x="5" y="521"/>
                  </a:cubicBezTo>
                  <a:cubicBezTo>
                    <a:pt x="5" y="525"/>
                    <a:pt x="9" y="529"/>
                    <a:pt x="13" y="529"/>
                  </a:cubicBezTo>
                  <a:cubicBezTo>
                    <a:pt x="17" y="529"/>
                    <a:pt x="21" y="525"/>
                    <a:pt x="21" y="521"/>
                  </a:cubicBezTo>
                  <a:cubicBezTo>
                    <a:pt x="21" y="521"/>
                    <a:pt x="21" y="521"/>
                    <a:pt x="21" y="521"/>
                  </a:cubicBezTo>
                  <a:moveTo>
                    <a:pt x="18" y="841"/>
                  </a:moveTo>
                  <a:cubicBezTo>
                    <a:pt x="18" y="801"/>
                    <a:pt x="18" y="761"/>
                    <a:pt x="19" y="721"/>
                  </a:cubicBezTo>
                  <a:cubicBezTo>
                    <a:pt x="19" y="717"/>
                    <a:pt x="15" y="713"/>
                    <a:pt x="11" y="713"/>
                  </a:cubicBezTo>
                  <a:cubicBezTo>
                    <a:pt x="6" y="713"/>
                    <a:pt x="3" y="717"/>
                    <a:pt x="3" y="721"/>
                  </a:cubicBezTo>
                  <a:cubicBezTo>
                    <a:pt x="2" y="761"/>
                    <a:pt x="2" y="801"/>
                    <a:pt x="2" y="841"/>
                  </a:cubicBezTo>
                  <a:cubicBezTo>
                    <a:pt x="1" y="845"/>
                    <a:pt x="5" y="849"/>
                    <a:pt x="9" y="849"/>
                  </a:cubicBezTo>
                  <a:cubicBezTo>
                    <a:pt x="14" y="849"/>
                    <a:pt x="17" y="845"/>
                    <a:pt x="18" y="841"/>
                  </a:cubicBezTo>
                  <a:moveTo>
                    <a:pt x="16" y="1161"/>
                  </a:moveTo>
                  <a:cubicBezTo>
                    <a:pt x="16" y="1121"/>
                    <a:pt x="16" y="1081"/>
                    <a:pt x="16" y="1041"/>
                  </a:cubicBezTo>
                  <a:cubicBezTo>
                    <a:pt x="16" y="1037"/>
                    <a:pt x="13" y="1033"/>
                    <a:pt x="8" y="1033"/>
                  </a:cubicBezTo>
                  <a:cubicBezTo>
                    <a:pt x="4" y="1033"/>
                    <a:pt x="0" y="1037"/>
                    <a:pt x="0" y="1041"/>
                  </a:cubicBezTo>
                  <a:cubicBezTo>
                    <a:pt x="0" y="1081"/>
                    <a:pt x="0" y="1121"/>
                    <a:pt x="0" y="1161"/>
                  </a:cubicBezTo>
                  <a:cubicBezTo>
                    <a:pt x="0" y="1165"/>
                    <a:pt x="4" y="1169"/>
                    <a:pt x="8" y="1169"/>
                  </a:cubicBezTo>
                  <a:cubicBezTo>
                    <a:pt x="12" y="1169"/>
                    <a:pt x="16" y="1165"/>
                    <a:pt x="16" y="1161"/>
                  </a:cubicBezTo>
                  <a:moveTo>
                    <a:pt x="16" y="1481"/>
                  </a:moveTo>
                  <a:cubicBezTo>
                    <a:pt x="16" y="1448"/>
                    <a:pt x="16" y="1415"/>
                    <a:pt x="16" y="1383"/>
                  </a:cubicBezTo>
                  <a:cubicBezTo>
                    <a:pt x="16" y="1375"/>
                    <a:pt x="16" y="1368"/>
                    <a:pt x="16" y="1361"/>
                  </a:cubicBezTo>
                  <a:cubicBezTo>
                    <a:pt x="16" y="1357"/>
                    <a:pt x="12" y="1353"/>
                    <a:pt x="8" y="1353"/>
                  </a:cubicBezTo>
                  <a:cubicBezTo>
                    <a:pt x="3" y="1353"/>
                    <a:pt x="0" y="1357"/>
                    <a:pt x="0" y="1361"/>
                  </a:cubicBezTo>
                  <a:cubicBezTo>
                    <a:pt x="0" y="1368"/>
                    <a:pt x="0" y="1375"/>
                    <a:pt x="0" y="1383"/>
                  </a:cubicBezTo>
                  <a:cubicBezTo>
                    <a:pt x="0" y="1415"/>
                    <a:pt x="0" y="1448"/>
                    <a:pt x="0" y="1481"/>
                  </a:cubicBezTo>
                  <a:cubicBezTo>
                    <a:pt x="0" y="1485"/>
                    <a:pt x="3" y="1489"/>
                    <a:pt x="8" y="1489"/>
                  </a:cubicBezTo>
                  <a:cubicBezTo>
                    <a:pt x="12" y="1489"/>
                    <a:pt x="16" y="1485"/>
                    <a:pt x="16" y="1481"/>
                  </a:cubicBezTo>
                  <a:cubicBezTo>
                    <a:pt x="16" y="1481"/>
                    <a:pt x="16" y="1481"/>
                    <a:pt x="16" y="1481"/>
                  </a:cubicBezTo>
                  <a:moveTo>
                    <a:pt x="16" y="1801"/>
                  </a:moveTo>
                  <a:cubicBezTo>
                    <a:pt x="16" y="1761"/>
                    <a:pt x="16" y="1721"/>
                    <a:pt x="16" y="1681"/>
                  </a:cubicBezTo>
                  <a:cubicBezTo>
                    <a:pt x="16" y="1677"/>
                    <a:pt x="12" y="1673"/>
                    <a:pt x="8" y="1673"/>
                  </a:cubicBezTo>
                  <a:cubicBezTo>
                    <a:pt x="4" y="1673"/>
                    <a:pt x="0" y="1677"/>
                    <a:pt x="0" y="1681"/>
                  </a:cubicBezTo>
                  <a:cubicBezTo>
                    <a:pt x="0" y="1721"/>
                    <a:pt x="0" y="1761"/>
                    <a:pt x="0" y="1801"/>
                  </a:cubicBezTo>
                  <a:cubicBezTo>
                    <a:pt x="0" y="1805"/>
                    <a:pt x="4" y="1809"/>
                    <a:pt x="8" y="1809"/>
                  </a:cubicBezTo>
                  <a:cubicBezTo>
                    <a:pt x="13" y="1809"/>
                    <a:pt x="16" y="1805"/>
                    <a:pt x="16" y="1801"/>
                  </a:cubicBezTo>
                  <a:cubicBezTo>
                    <a:pt x="16" y="1801"/>
                    <a:pt x="16" y="1801"/>
                    <a:pt x="16" y="1801"/>
                  </a:cubicBezTo>
                  <a:moveTo>
                    <a:pt x="16" y="2121"/>
                  </a:moveTo>
                  <a:cubicBezTo>
                    <a:pt x="16" y="2081"/>
                    <a:pt x="16" y="2041"/>
                    <a:pt x="16" y="2001"/>
                  </a:cubicBezTo>
                  <a:cubicBezTo>
                    <a:pt x="16" y="1997"/>
                    <a:pt x="13" y="1993"/>
                    <a:pt x="8" y="1993"/>
                  </a:cubicBezTo>
                  <a:cubicBezTo>
                    <a:pt x="4" y="1993"/>
                    <a:pt x="0" y="1997"/>
                    <a:pt x="0" y="2001"/>
                  </a:cubicBezTo>
                  <a:cubicBezTo>
                    <a:pt x="0" y="2041"/>
                    <a:pt x="0" y="2081"/>
                    <a:pt x="0" y="2121"/>
                  </a:cubicBezTo>
                  <a:cubicBezTo>
                    <a:pt x="0" y="2125"/>
                    <a:pt x="4" y="2129"/>
                    <a:pt x="8" y="2129"/>
                  </a:cubicBezTo>
                  <a:cubicBezTo>
                    <a:pt x="12" y="2129"/>
                    <a:pt x="16" y="2125"/>
                    <a:pt x="16" y="2121"/>
                  </a:cubicBezTo>
                  <a:cubicBezTo>
                    <a:pt x="16" y="2121"/>
                    <a:pt x="16" y="2121"/>
                    <a:pt x="16" y="2121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</p:grpSp>
      <p:grpSp>
        <p:nvGrpSpPr>
          <p:cNvPr id="20" name="Group 47"/>
          <p:cNvGrpSpPr/>
          <p:nvPr/>
        </p:nvGrpSpPr>
        <p:grpSpPr>
          <a:xfrm>
            <a:off x="937808" y="5024681"/>
            <a:ext cx="1235844" cy="1819987"/>
            <a:chOff x="3392212" y="3735491"/>
            <a:chExt cx="1812571" cy="3107845"/>
          </a:xfrm>
        </p:grpSpPr>
        <p:sp>
          <p:nvSpPr>
            <p:cNvPr id="21" name="Freeform 31"/>
            <p:cNvSpPr>
              <a:spLocks/>
            </p:cNvSpPr>
            <p:nvPr/>
          </p:nvSpPr>
          <p:spPr bwMode="auto">
            <a:xfrm>
              <a:off x="3862258" y="3891086"/>
              <a:ext cx="1342525" cy="2952250"/>
            </a:xfrm>
            <a:custGeom>
              <a:avLst/>
              <a:gdLst>
                <a:gd name="T0" fmla="*/ 0 w 697"/>
                <a:gd name="T1" fmla="*/ 249 h 1532"/>
                <a:gd name="T2" fmla="*/ 0 w 697"/>
                <a:gd name="T3" fmla="*/ 249 h 1532"/>
                <a:gd name="T4" fmla="*/ 449 w 697"/>
                <a:gd name="T5" fmla="*/ 697 h 1532"/>
                <a:gd name="T6" fmla="*/ 449 w 697"/>
                <a:gd name="T7" fmla="*/ 1532 h 1532"/>
                <a:gd name="T8" fmla="*/ 697 w 697"/>
                <a:gd name="T9" fmla="*/ 1532 h 1532"/>
                <a:gd name="T10" fmla="*/ 697 w 697"/>
                <a:gd name="T11" fmla="*/ 697 h 1532"/>
                <a:gd name="T12" fmla="*/ 697 w 697"/>
                <a:gd name="T13" fmla="*/ 697 h 1532"/>
                <a:gd name="T14" fmla="*/ 0 w 697"/>
                <a:gd name="T15" fmla="*/ 0 h 1532"/>
                <a:gd name="T16" fmla="*/ 0 w 697"/>
                <a:gd name="T17" fmla="*/ 249 h 1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7" h="1532">
                  <a:moveTo>
                    <a:pt x="0" y="249"/>
                  </a:moveTo>
                  <a:cubicBezTo>
                    <a:pt x="0" y="249"/>
                    <a:pt x="0" y="249"/>
                    <a:pt x="0" y="249"/>
                  </a:cubicBezTo>
                  <a:cubicBezTo>
                    <a:pt x="248" y="249"/>
                    <a:pt x="449" y="449"/>
                    <a:pt x="449" y="697"/>
                  </a:cubicBezTo>
                  <a:cubicBezTo>
                    <a:pt x="449" y="1532"/>
                    <a:pt x="449" y="1532"/>
                    <a:pt x="449" y="1532"/>
                  </a:cubicBezTo>
                  <a:cubicBezTo>
                    <a:pt x="697" y="1532"/>
                    <a:pt x="697" y="1532"/>
                    <a:pt x="697" y="1532"/>
                  </a:cubicBezTo>
                  <a:cubicBezTo>
                    <a:pt x="697" y="697"/>
                    <a:pt x="697" y="697"/>
                    <a:pt x="697" y="697"/>
                  </a:cubicBezTo>
                  <a:cubicBezTo>
                    <a:pt x="697" y="697"/>
                    <a:pt x="697" y="697"/>
                    <a:pt x="697" y="697"/>
                  </a:cubicBezTo>
                  <a:cubicBezTo>
                    <a:pt x="697" y="312"/>
                    <a:pt x="385" y="0"/>
                    <a:pt x="0" y="0"/>
                  </a:cubicBezTo>
                  <a:cubicBezTo>
                    <a:pt x="0" y="249"/>
                    <a:pt x="0" y="249"/>
                    <a:pt x="0" y="249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22" name="Freeform 32"/>
            <p:cNvSpPr>
              <a:spLocks/>
            </p:cNvSpPr>
            <p:nvPr/>
          </p:nvSpPr>
          <p:spPr bwMode="auto">
            <a:xfrm>
              <a:off x="3392212" y="3735491"/>
              <a:ext cx="477378" cy="795902"/>
            </a:xfrm>
            <a:custGeom>
              <a:avLst/>
              <a:gdLst>
                <a:gd name="T0" fmla="*/ 230 w 248"/>
                <a:gd name="T1" fmla="*/ 8 h 413"/>
                <a:gd name="T2" fmla="*/ 248 w 248"/>
                <a:gd name="T3" fmla="*/ 17 h 413"/>
                <a:gd name="T4" fmla="*/ 248 w 248"/>
                <a:gd name="T5" fmla="*/ 397 h 413"/>
                <a:gd name="T6" fmla="*/ 230 w 248"/>
                <a:gd name="T7" fmla="*/ 405 h 413"/>
                <a:gd name="T8" fmla="*/ 10 w 248"/>
                <a:gd name="T9" fmla="*/ 222 h 413"/>
                <a:gd name="T10" fmla="*/ 10 w 248"/>
                <a:gd name="T11" fmla="*/ 191 h 413"/>
                <a:gd name="T12" fmla="*/ 230 w 248"/>
                <a:gd name="T13" fmla="*/ 8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8" h="413">
                  <a:moveTo>
                    <a:pt x="230" y="8"/>
                  </a:moveTo>
                  <a:cubicBezTo>
                    <a:pt x="240" y="0"/>
                    <a:pt x="248" y="3"/>
                    <a:pt x="248" y="17"/>
                  </a:cubicBezTo>
                  <a:cubicBezTo>
                    <a:pt x="248" y="397"/>
                    <a:pt x="248" y="397"/>
                    <a:pt x="248" y="397"/>
                  </a:cubicBezTo>
                  <a:cubicBezTo>
                    <a:pt x="248" y="410"/>
                    <a:pt x="240" y="413"/>
                    <a:pt x="230" y="405"/>
                  </a:cubicBezTo>
                  <a:cubicBezTo>
                    <a:pt x="10" y="222"/>
                    <a:pt x="10" y="222"/>
                    <a:pt x="10" y="222"/>
                  </a:cubicBezTo>
                  <a:cubicBezTo>
                    <a:pt x="0" y="213"/>
                    <a:pt x="0" y="200"/>
                    <a:pt x="10" y="191"/>
                  </a:cubicBezTo>
                  <a:cubicBezTo>
                    <a:pt x="230" y="8"/>
                    <a:pt x="230" y="8"/>
                    <a:pt x="230" y="8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23" name="Freeform 34"/>
            <p:cNvSpPr>
              <a:spLocks noEditPoints="1"/>
            </p:cNvSpPr>
            <p:nvPr/>
          </p:nvSpPr>
          <p:spPr bwMode="auto">
            <a:xfrm>
              <a:off x="3696072" y="4111039"/>
              <a:ext cx="1292832" cy="2546560"/>
            </a:xfrm>
            <a:custGeom>
              <a:avLst/>
              <a:gdLst>
                <a:gd name="T0" fmla="*/ 654 w 671"/>
                <a:gd name="T1" fmla="*/ 1194 h 1322"/>
                <a:gd name="T2" fmla="*/ 653 w 671"/>
                <a:gd name="T3" fmla="*/ 1253 h 1322"/>
                <a:gd name="T4" fmla="*/ 654 w 671"/>
                <a:gd name="T5" fmla="*/ 1314 h 1322"/>
                <a:gd name="T6" fmla="*/ 662 w 671"/>
                <a:gd name="T7" fmla="*/ 1322 h 1322"/>
                <a:gd name="T8" fmla="*/ 670 w 671"/>
                <a:gd name="T9" fmla="*/ 1314 h 1322"/>
                <a:gd name="T10" fmla="*/ 669 w 671"/>
                <a:gd name="T11" fmla="*/ 1253 h 1322"/>
                <a:gd name="T12" fmla="*/ 670 w 671"/>
                <a:gd name="T13" fmla="*/ 1194 h 1322"/>
                <a:gd name="T14" fmla="*/ 662 w 671"/>
                <a:gd name="T15" fmla="*/ 1186 h 1322"/>
                <a:gd name="T16" fmla="*/ 654 w 671"/>
                <a:gd name="T17" fmla="*/ 1194 h 1322"/>
                <a:gd name="T18" fmla="*/ 655 w 671"/>
                <a:gd name="T19" fmla="*/ 874 h 1322"/>
                <a:gd name="T20" fmla="*/ 655 w 671"/>
                <a:gd name="T21" fmla="*/ 994 h 1322"/>
                <a:gd name="T22" fmla="*/ 663 w 671"/>
                <a:gd name="T23" fmla="*/ 1002 h 1322"/>
                <a:gd name="T24" fmla="*/ 671 w 671"/>
                <a:gd name="T25" fmla="*/ 994 h 1322"/>
                <a:gd name="T26" fmla="*/ 671 w 671"/>
                <a:gd name="T27" fmla="*/ 874 h 1322"/>
                <a:gd name="T28" fmla="*/ 663 w 671"/>
                <a:gd name="T29" fmla="*/ 866 h 1322"/>
                <a:gd name="T30" fmla="*/ 655 w 671"/>
                <a:gd name="T31" fmla="*/ 874 h 1322"/>
                <a:gd name="T32" fmla="*/ 652 w 671"/>
                <a:gd name="T33" fmla="*/ 554 h 1322"/>
                <a:gd name="T34" fmla="*/ 655 w 671"/>
                <a:gd name="T35" fmla="*/ 674 h 1322"/>
                <a:gd name="T36" fmla="*/ 663 w 671"/>
                <a:gd name="T37" fmla="*/ 682 h 1322"/>
                <a:gd name="T38" fmla="*/ 671 w 671"/>
                <a:gd name="T39" fmla="*/ 674 h 1322"/>
                <a:gd name="T40" fmla="*/ 668 w 671"/>
                <a:gd name="T41" fmla="*/ 553 h 1322"/>
                <a:gd name="T42" fmla="*/ 660 w 671"/>
                <a:gd name="T43" fmla="*/ 546 h 1322"/>
                <a:gd name="T44" fmla="*/ 652 w 671"/>
                <a:gd name="T45" fmla="*/ 554 h 1322"/>
                <a:gd name="T46" fmla="*/ 560 w 671"/>
                <a:gd name="T47" fmla="*/ 258 h 1322"/>
                <a:gd name="T48" fmla="*/ 616 w 671"/>
                <a:gd name="T49" fmla="*/ 362 h 1322"/>
                <a:gd name="T50" fmla="*/ 626 w 671"/>
                <a:gd name="T51" fmla="*/ 366 h 1322"/>
                <a:gd name="T52" fmla="*/ 631 w 671"/>
                <a:gd name="T53" fmla="*/ 356 h 1322"/>
                <a:gd name="T54" fmla="*/ 573 w 671"/>
                <a:gd name="T55" fmla="*/ 249 h 1322"/>
                <a:gd name="T56" fmla="*/ 562 w 671"/>
                <a:gd name="T57" fmla="*/ 247 h 1322"/>
                <a:gd name="T58" fmla="*/ 560 w 671"/>
                <a:gd name="T59" fmla="*/ 258 h 1322"/>
                <a:gd name="T60" fmla="*/ 319 w 671"/>
                <a:gd name="T61" fmla="*/ 60 h 1322"/>
                <a:gd name="T62" fmla="*/ 323 w 671"/>
                <a:gd name="T63" fmla="*/ 61 h 1322"/>
                <a:gd name="T64" fmla="*/ 326 w 671"/>
                <a:gd name="T65" fmla="*/ 54 h 1322"/>
                <a:gd name="T66" fmla="*/ 323 w 671"/>
                <a:gd name="T67" fmla="*/ 61 h 1322"/>
                <a:gd name="T68" fmla="*/ 422 w 671"/>
                <a:gd name="T69" fmla="*/ 118 h 1322"/>
                <a:gd name="T70" fmla="*/ 433 w 671"/>
                <a:gd name="T71" fmla="*/ 117 h 1322"/>
                <a:gd name="T72" fmla="*/ 431 w 671"/>
                <a:gd name="T73" fmla="*/ 105 h 1322"/>
                <a:gd name="T74" fmla="*/ 329 w 671"/>
                <a:gd name="T75" fmla="*/ 47 h 1322"/>
                <a:gd name="T76" fmla="*/ 329 w 671"/>
                <a:gd name="T77" fmla="*/ 47 h 1322"/>
                <a:gd name="T78" fmla="*/ 325 w 671"/>
                <a:gd name="T79" fmla="*/ 45 h 1322"/>
                <a:gd name="T80" fmla="*/ 315 w 671"/>
                <a:gd name="T81" fmla="*/ 49 h 1322"/>
                <a:gd name="T82" fmla="*/ 319 w 671"/>
                <a:gd name="T83" fmla="*/ 60 h 1322"/>
                <a:gd name="T84" fmla="*/ 8 w 671"/>
                <a:gd name="T85" fmla="*/ 17 h 1322"/>
                <a:gd name="T86" fmla="*/ 59 w 671"/>
                <a:gd name="T87" fmla="*/ 16 h 1322"/>
                <a:gd name="T88" fmla="*/ 127 w 671"/>
                <a:gd name="T89" fmla="*/ 18 h 1322"/>
                <a:gd name="T90" fmla="*/ 136 w 671"/>
                <a:gd name="T91" fmla="*/ 11 h 1322"/>
                <a:gd name="T92" fmla="*/ 128 w 671"/>
                <a:gd name="T93" fmla="*/ 2 h 1322"/>
                <a:gd name="T94" fmla="*/ 59 w 671"/>
                <a:gd name="T95" fmla="*/ 0 h 1322"/>
                <a:gd name="T96" fmla="*/ 8 w 671"/>
                <a:gd name="T97" fmla="*/ 1 h 1322"/>
                <a:gd name="T98" fmla="*/ 0 w 671"/>
                <a:gd name="T99" fmla="*/ 9 h 1322"/>
                <a:gd name="T100" fmla="*/ 8 w 671"/>
                <a:gd name="T101" fmla="*/ 17 h 1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71" h="1322">
                  <a:moveTo>
                    <a:pt x="654" y="1194"/>
                  </a:moveTo>
                  <a:cubicBezTo>
                    <a:pt x="654" y="1213"/>
                    <a:pt x="653" y="1233"/>
                    <a:pt x="653" y="1253"/>
                  </a:cubicBezTo>
                  <a:cubicBezTo>
                    <a:pt x="653" y="1273"/>
                    <a:pt x="654" y="1293"/>
                    <a:pt x="654" y="1314"/>
                  </a:cubicBezTo>
                  <a:cubicBezTo>
                    <a:pt x="654" y="1318"/>
                    <a:pt x="657" y="1322"/>
                    <a:pt x="662" y="1322"/>
                  </a:cubicBezTo>
                  <a:cubicBezTo>
                    <a:pt x="666" y="1322"/>
                    <a:pt x="670" y="1318"/>
                    <a:pt x="670" y="1314"/>
                  </a:cubicBezTo>
                  <a:cubicBezTo>
                    <a:pt x="670" y="1293"/>
                    <a:pt x="669" y="1273"/>
                    <a:pt x="669" y="1253"/>
                  </a:cubicBezTo>
                  <a:cubicBezTo>
                    <a:pt x="669" y="1233"/>
                    <a:pt x="670" y="1213"/>
                    <a:pt x="670" y="1194"/>
                  </a:cubicBezTo>
                  <a:cubicBezTo>
                    <a:pt x="670" y="1189"/>
                    <a:pt x="666" y="1186"/>
                    <a:pt x="662" y="1186"/>
                  </a:cubicBezTo>
                  <a:cubicBezTo>
                    <a:pt x="657" y="1186"/>
                    <a:pt x="654" y="1189"/>
                    <a:pt x="654" y="1194"/>
                  </a:cubicBezTo>
                  <a:moveTo>
                    <a:pt x="655" y="874"/>
                  </a:moveTo>
                  <a:cubicBezTo>
                    <a:pt x="655" y="914"/>
                    <a:pt x="655" y="954"/>
                    <a:pt x="655" y="994"/>
                  </a:cubicBezTo>
                  <a:cubicBezTo>
                    <a:pt x="655" y="998"/>
                    <a:pt x="658" y="1002"/>
                    <a:pt x="663" y="1002"/>
                  </a:cubicBezTo>
                  <a:cubicBezTo>
                    <a:pt x="667" y="1002"/>
                    <a:pt x="671" y="998"/>
                    <a:pt x="671" y="994"/>
                  </a:cubicBezTo>
                  <a:cubicBezTo>
                    <a:pt x="671" y="954"/>
                    <a:pt x="671" y="914"/>
                    <a:pt x="671" y="874"/>
                  </a:cubicBezTo>
                  <a:cubicBezTo>
                    <a:pt x="671" y="869"/>
                    <a:pt x="668" y="866"/>
                    <a:pt x="663" y="866"/>
                  </a:cubicBezTo>
                  <a:cubicBezTo>
                    <a:pt x="659" y="866"/>
                    <a:pt x="655" y="869"/>
                    <a:pt x="655" y="874"/>
                  </a:cubicBezTo>
                  <a:moveTo>
                    <a:pt x="652" y="554"/>
                  </a:moveTo>
                  <a:cubicBezTo>
                    <a:pt x="653" y="594"/>
                    <a:pt x="654" y="634"/>
                    <a:pt x="655" y="674"/>
                  </a:cubicBezTo>
                  <a:cubicBezTo>
                    <a:pt x="655" y="678"/>
                    <a:pt x="658" y="682"/>
                    <a:pt x="663" y="682"/>
                  </a:cubicBezTo>
                  <a:cubicBezTo>
                    <a:pt x="667" y="682"/>
                    <a:pt x="671" y="678"/>
                    <a:pt x="671" y="674"/>
                  </a:cubicBezTo>
                  <a:cubicBezTo>
                    <a:pt x="670" y="634"/>
                    <a:pt x="669" y="594"/>
                    <a:pt x="668" y="553"/>
                  </a:cubicBezTo>
                  <a:cubicBezTo>
                    <a:pt x="668" y="549"/>
                    <a:pt x="664" y="546"/>
                    <a:pt x="660" y="546"/>
                  </a:cubicBezTo>
                  <a:cubicBezTo>
                    <a:pt x="656" y="546"/>
                    <a:pt x="652" y="549"/>
                    <a:pt x="652" y="554"/>
                  </a:cubicBezTo>
                  <a:moveTo>
                    <a:pt x="560" y="258"/>
                  </a:moveTo>
                  <a:cubicBezTo>
                    <a:pt x="582" y="290"/>
                    <a:pt x="601" y="325"/>
                    <a:pt x="616" y="362"/>
                  </a:cubicBezTo>
                  <a:cubicBezTo>
                    <a:pt x="618" y="366"/>
                    <a:pt x="622" y="368"/>
                    <a:pt x="626" y="366"/>
                  </a:cubicBezTo>
                  <a:cubicBezTo>
                    <a:pt x="630" y="364"/>
                    <a:pt x="632" y="360"/>
                    <a:pt x="631" y="356"/>
                  </a:cubicBezTo>
                  <a:cubicBezTo>
                    <a:pt x="615" y="318"/>
                    <a:pt x="596" y="282"/>
                    <a:pt x="573" y="249"/>
                  </a:cubicBezTo>
                  <a:cubicBezTo>
                    <a:pt x="570" y="245"/>
                    <a:pt x="565" y="244"/>
                    <a:pt x="562" y="247"/>
                  </a:cubicBezTo>
                  <a:cubicBezTo>
                    <a:pt x="558" y="249"/>
                    <a:pt x="557" y="254"/>
                    <a:pt x="560" y="258"/>
                  </a:cubicBezTo>
                  <a:moveTo>
                    <a:pt x="319" y="60"/>
                  </a:moveTo>
                  <a:cubicBezTo>
                    <a:pt x="320" y="60"/>
                    <a:pt x="322" y="61"/>
                    <a:pt x="323" y="61"/>
                  </a:cubicBezTo>
                  <a:cubicBezTo>
                    <a:pt x="326" y="54"/>
                    <a:pt x="326" y="54"/>
                    <a:pt x="326" y="54"/>
                  </a:cubicBezTo>
                  <a:cubicBezTo>
                    <a:pt x="323" y="61"/>
                    <a:pt x="323" y="61"/>
                    <a:pt x="323" y="61"/>
                  </a:cubicBezTo>
                  <a:cubicBezTo>
                    <a:pt x="358" y="77"/>
                    <a:pt x="391" y="96"/>
                    <a:pt x="422" y="118"/>
                  </a:cubicBezTo>
                  <a:cubicBezTo>
                    <a:pt x="425" y="121"/>
                    <a:pt x="430" y="120"/>
                    <a:pt x="433" y="117"/>
                  </a:cubicBezTo>
                  <a:cubicBezTo>
                    <a:pt x="435" y="113"/>
                    <a:pt x="435" y="108"/>
                    <a:pt x="431" y="105"/>
                  </a:cubicBezTo>
                  <a:cubicBezTo>
                    <a:pt x="399" y="83"/>
                    <a:pt x="365" y="63"/>
                    <a:pt x="329" y="47"/>
                  </a:cubicBezTo>
                  <a:cubicBezTo>
                    <a:pt x="329" y="47"/>
                    <a:pt x="329" y="47"/>
                    <a:pt x="329" y="47"/>
                  </a:cubicBezTo>
                  <a:cubicBezTo>
                    <a:pt x="328" y="46"/>
                    <a:pt x="327" y="46"/>
                    <a:pt x="325" y="45"/>
                  </a:cubicBezTo>
                  <a:cubicBezTo>
                    <a:pt x="321" y="43"/>
                    <a:pt x="317" y="45"/>
                    <a:pt x="315" y="49"/>
                  </a:cubicBezTo>
                  <a:cubicBezTo>
                    <a:pt x="313" y="53"/>
                    <a:pt x="315" y="58"/>
                    <a:pt x="319" y="60"/>
                  </a:cubicBezTo>
                  <a:moveTo>
                    <a:pt x="8" y="17"/>
                  </a:moveTo>
                  <a:cubicBezTo>
                    <a:pt x="25" y="17"/>
                    <a:pt x="42" y="16"/>
                    <a:pt x="59" y="16"/>
                  </a:cubicBezTo>
                  <a:cubicBezTo>
                    <a:pt x="82" y="16"/>
                    <a:pt x="105" y="17"/>
                    <a:pt x="127" y="18"/>
                  </a:cubicBezTo>
                  <a:cubicBezTo>
                    <a:pt x="132" y="19"/>
                    <a:pt x="136" y="15"/>
                    <a:pt x="136" y="11"/>
                  </a:cubicBezTo>
                  <a:cubicBezTo>
                    <a:pt x="136" y="6"/>
                    <a:pt x="133" y="3"/>
                    <a:pt x="128" y="2"/>
                  </a:cubicBezTo>
                  <a:cubicBezTo>
                    <a:pt x="105" y="1"/>
                    <a:pt x="82" y="0"/>
                    <a:pt x="59" y="0"/>
                  </a:cubicBezTo>
                  <a:cubicBezTo>
                    <a:pt x="42" y="0"/>
                    <a:pt x="25" y="1"/>
                    <a:pt x="8" y="1"/>
                  </a:cubicBezTo>
                  <a:cubicBezTo>
                    <a:pt x="3" y="1"/>
                    <a:pt x="0" y="5"/>
                    <a:pt x="0" y="9"/>
                  </a:cubicBezTo>
                  <a:cubicBezTo>
                    <a:pt x="0" y="14"/>
                    <a:pt x="4" y="17"/>
                    <a:pt x="8" y="17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</p:grpSp>
      <p:grpSp>
        <p:nvGrpSpPr>
          <p:cNvPr id="24" name="Group 48"/>
          <p:cNvGrpSpPr/>
          <p:nvPr/>
        </p:nvGrpSpPr>
        <p:grpSpPr>
          <a:xfrm>
            <a:off x="1011126" y="5500775"/>
            <a:ext cx="1937359" cy="1350559"/>
            <a:chOff x="3499745" y="4544426"/>
            <a:chExt cx="2841459" cy="2306242"/>
          </a:xfrm>
        </p:grpSpPr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3653711" y="4544426"/>
              <a:ext cx="2687493" cy="2298910"/>
            </a:xfrm>
            <a:custGeom>
              <a:avLst/>
              <a:gdLst>
                <a:gd name="T0" fmla="*/ 1395 w 1395"/>
                <a:gd name="T1" fmla="*/ 698 h 1193"/>
                <a:gd name="T2" fmla="*/ 697 w 1395"/>
                <a:gd name="T3" fmla="*/ 0 h 1193"/>
                <a:gd name="T4" fmla="*/ 697 w 1395"/>
                <a:gd name="T5" fmla="*/ 249 h 1193"/>
                <a:gd name="T6" fmla="*/ 697 w 1395"/>
                <a:gd name="T7" fmla="*/ 1 h 1193"/>
                <a:gd name="T8" fmla="*/ 0 w 1395"/>
                <a:gd name="T9" fmla="*/ 698 h 1193"/>
                <a:gd name="T10" fmla="*/ 249 w 1395"/>
                <a:gd name="T11" fmla="*/ 698 h 1193"/>
                <a:gd name="T12" fmla="*/ 249 w 1395"/>
                <a:gd name="T13" fmla="*/ 698 h 1193"/>
                <a:gd name="T14" fmla="*/ 697 w 1395"/>
                <a:gd name="T15" fmla="*/ 249 h 1193"/>
                <a:gd name="T16" fmla="*/ 697 w 1395"/>
                <a:gd name="T17" fmla="*/ 249 h 1193"/>
                <a:gd name="T18" fmla="*/ 1146 w 1395"/>
                <a:gd name="T19" fmla="*/ 698 h 1193"/>
                <a:gd name="T20" fmla="*/ 1146 w 1395"/>
                <a:gd name="T21" fmla="*/ 1193 h 1193"/>
                <a:gd name="T22" fmla="*/ 1395 w 1395"/>
                <a:gd name="T23" fmla="*/ 1193 h 1193"/>
                <a:gd name="T24" fmla="*/ 1395 w 1395"/>
                <a:gd name="T25" fmla="*/ 698 h 1193"/>
                <a:gd name="T26" fmla="*/ 1395 w 1395"/>
                <a:gd name="T27" fmla="*/ 698 h 1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95" h="1193">
                  <a:moveTo>
                    <a:pt x="1395" y="698"/>
                  </a:moveTo>
                  <a:cubicBezTo>
                    <a:pt x="1395" y="313"/>
                    <a:pt x="1082" y="1"/>
                    <a:pt x="697" y="0"/>
                  </a:cubicBezTo>
                  <a:cubicBezTo>
                    <a:pt x="697" y="249"/>
                    <a:pt x="697" y="249"/>
                    <a:pt x="697" y="249"/>
                  </a:cubicBezTo>
                  <a:cubicBezTo>
                    <a:pt x="697" y="1"/>
                    <a:pt x="697" y="1"/>
                    <a:pt x="697" y="1"/>
                  </a:cubicBezTo>
                  <a:cubicBezTo>
                    <a:pt x="312" y="1"/>
                    <a:pt x="0" y="313"/>
                    <a:pt x="0" y="698"/>
                  </a:cubicBezTo>
                  <a:cubicBezTo>
                    <a:pt x="249" y="698"/>
                    <a:pt x="249" y="698"/>
                    <a:pt x="249" y="698"/>
                  </a:cubicBezTo>
                  <a:cubicBezTo>
                    <a:pt x="249" y="698"/>
                    <a:pt x="249" y="698"/>
                    <a:pt x="249" y="698"/>
                  </a:cubicBezTo>
                  <a:cubicBezTo>
                    <a:pt x="249" y="450"/>
                    <a:pt x="450" y="249"/>
                    <a:pt x="697" y="249"/>
                  </a:cubicBezTo>
                  <a:cubicBezTo>
                    <a:pt x="697" y="249"/>
                    <a:pt x="697" y="249"/>
                    <a:pt x="697" y="249"/>
                  </a:cubicBezTo>
                  <a:cubicBezTo>
                    <a:pt x="945" y="249"/>
                    <a:pt x="1146" y="450"/>
                    <a:pt x="1146" y="698"/>
                  </a:cubicBezTo>
                  <a:cubicBezTo>
                    <a:pt x="1146" y="1193"/>
                    <a:pt x="1146" y="1193"/>
                    <a:pt x="1146" y="1193"/>
                  </a:cubicBezTo>
                  <a:cubicBezTo>
                    <a:pt x="1395" y="1193"/>
                    <a:pt x="1395" y="1193"/>
                    <a:pt x="1395" y="1193"/>
                  </a:cubicBezTo>
                  <a:cubicBezTo>
                    <a:pt x="1395" y="698"/>
                    <a:pt x="1395" y="698"/>
                    <a:pt x="1395" y="698"/>
                  </a:cubicBezTo>
                  <a:cubicBezTo>
                    <a:pt x="1395" y="698"/>
                    <a:pt x="1395" y="698"/>
                    <a:pt x="1395" y="698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3499745" y="5887765"/>
              <a:ext cx="795902" cy="479007"/>
            </a:xfrm>
            <a:custGeom>
              <a:avLst/>
              <a:gdLst>
                <a:gd name="T0" fmla="*/ 8 w 413"/>
                <a:gd name="T1" fmla="*/ 18 h 249"/>
                <a:gd name="T2" fmla="*/ 17 w 413"/>
                <a:gd name="T3" fmla="*/ 0 h 249"/>
                <a:gd name="T4" fmla="*/ 397 w 413"/>
                <a:gd name="T5" fmla="*/ 0 h 249"/>
                <a:gd name="T6" fmla="*/ 405 w 413"/>
                <a:gd name="T7" fmla="*/ 18 h 249"/>
                <a:gd name="T8" fmla="*/ 222 w 413"/>
                <a:gd name="T9" fmla="*/ 238 h 249"/>
                <a:gd name="T10" fmla="*/ 191 w 413"/>
                <a:gd name="T11" fmla="*/ 238 h 249"/>
                <a:gd name="T12" fmla="*/ 8 w 413"/>
                <a:gd name="T13" fmla="*/ 18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3" h="249">
                  <a:moveTo>
                    <a:pt x="8" y="18"/>
                  </a:moveTo>
                  <a:cubicBezTo>
                    <a:pt x="0" y="8"/>
                    <a:pt x="3" y="0"/>
                    <a:pt x="17" y="0"/>
                  </a:cubicBezTo>
                  <a:cubicBezTo>
                    <a:pt x="397" y="0"/>
                    <a:pt x="397" y="0"/>
                    <a:pt x="397" y="0"/>
                  </a:cubicBezTo>
                  <a:cubicBezTo>
                    <a:pt x="410" y="0"/>
                    <a:pt x="413" y="8"/>
                    <a:pt x="405" y="18"/>
                  </a:cubicBezTo>
                  <a:cubicBezTo>
                    <a:pt x="222" y="238"/>
                    <a:pt x="222" y="238"/>
                    <a:pt x="222" y="238"/>
                  </a:cubicBezTo>
                  <a:cubicBezTo>
                    <a:pt x="213" y="249"/>
                    <a:pt x="200" y="249"/>
                    <a:pt x="191" y="238"/>
                  </a:cubicBezTo>
                  <a:cubicBezTo>
                    <a:pt x="8" y="18"/>
                    <a:pt x="8" y="18"/>
                    <a:pt x="8" y="18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27" name="Freeform 46"/>
            <p:cNvSpPr>
              <a:spLocks noEditPoints="1"/>
            </p:cNvSpPr>
            <p:nvPr/>
          </p:nvSpPr>
          <p:spPr bwMode="auto">
            <a:xfrm>
              <a:off x="3885068" y="4785560"/>
              <a:ext cx="2238627" cy="2065108"/>
            </a:xfrm>
            <a:custGeom>
              <a:avLst/>
              <a:gdLst>
                <a:gd name="T0" fmla="*/ 1146 w 1162"/>
                <a:gd name="T1" fmla="*/ 1064 h 1072"/>
                <a:gd name="T2" fmla="*/ 1162 w 1162"/>
                <a:gd name="T3" fmla="*/ 1064 h 1072"/>
                <a:gd name="T4" fmla="*/ 1154 w 1162"/>
                <a:gd name="T5" fmla="*/ 936 h 1072"/>
                <a:gd name="T6" fmla="*/ 1146 w 1162"/>
                <a:gd name="T7" fmla="*/ 624 h 1072"/>
                <a:gd name="T8" fmla="*/ 1146 w 1162"/>
                <a:gd name="T9" fmla="*/ 744 h 1072"/>
                <a:gd name="T10" fmla="*/ 1162 w 1162"/>
                <a:gd name="T11" fmla="*/ 744 h 1072"/>
                <a:gd name="T12" fmla="*/ 1162 w 1162"/>
                <a:gd name="T13" fmla="*/ 624 h 1072"/>
                <a:gd name="T14" fmla="*/ 1146 w 1162"/>
                <a:gd name="T15" fmla="*/ 624 h 1072"/>
                <a:gd name="T16" fmla="*/ 1135 w 1162"/>
                <a:gd name="T17" fmla="*/ 427 h 1072"/>
                <a:gd name="T18" fmla="*/ 1151 w 1162"/>
                <a:gd name="T19" fmla="*/ 423 h 1072"/>
                <a:gd name="T20" fmla="*/ 1099 w 1162"/>
                <a:gd name="T21" fmla="*/ 305 h 1072"/>
                <a:gd name="T22" fmla="*/ 1096 w 1162"/>
                <a:gd name="T23" fmla="*/ 316 h 1072"/>
                <a:gd name="T24" fmla="*/ 976 w 1162"/>
                <a:gd name="T25" fmla="*/ 161 h 1072"/>
                <a:gd name="T26" fmla="*/ 986 w 1162"/>
                <a:gd name="T27" fmla="*/ 149 h 1072"/>
                <a:gd name="T28" fmla="*/ 876 w 1162"/>
                <a:gd name="T29" fmla="*/ 82 h 1072"/>
                <a:gd name="T30" fmla="*/ 576 w 1162"/>
                <a:gd name="T31" fmla="*/ 16 h 1072"/>
                <a:gd name="T32" fmla="*/ 640 w 1162"/>
                <a:gd name="T33" fmla="*/ 19 h 1072"/>
                <a:gd name="T34" fmla="*/ 704 w 1162"/>
                <a:gd name="T35" fmla="*/ 20 h 1072"/>
                <a:gd name="T36" fmla="*/ 641 w 1162"/>
                <a:gd name="T37" fmla="*/ 3 h 1072"/>
                <a:gd name="T38" fmla="*/ 576 w 1162"/>
                <a:gd name="T39" fmla="*/ 0 h 1072"/>
                <a:gd name="T40" fmla="*/ 576 w 1162"/>
                <a:gd name="T41" fmla="*/ 16 h 1072"/>
                <a:gd name="T42" fmla="*/ 383 w 1162"/>
                <a:gd name="T43" fmla="*/ 49 h 1072"/>
                <a:gd name="T44" fmla="*/ 377 w 1162"/>
                <a:gd name="T45" fmla="*/ 34 h 1072"/>
                <a:gd name="T46" fmla="*/ 264 w 1162"/>
                <a:gd name="T47" fmla="*/ 95 h 1072"/>
                <a:gd name="T48" fmla="*/ 62 w 1162"/>
                <a:gd name="T49" fmla="*/ 324 h 1072"/>
                <a:gd name="T50" fmla="*/ 125 w 1162"/>
                <a:gd name="T51" fmla="*/ 214 h 1072"/>
                <a:gd name="T52" fmla="*/ 48 w 1162"/>
                <a:gd name="T53" fmla="*/ 317 h 1072"/>
                <a:gd name="T54" fmla="*/ 62 w 1162"/>
                <a:gd name="T55" fmla="*/ 324 h 1072"/>
                <a:gd name="T56" fmla="*/ 16 w 1162"/>
                <a:gd name="T57" fmla="*/ 634 h 1072"/>
                <a:gd name="T58" fmla="*/ 16 w 1162"/>
                <a:gd name="T59" fmla="*/ 584 h 1072"/>
                <a:gd name="T60" fmla="*/ 10 w 1162"/>
                <a:gd name="T61" fmla="*/ 506 h 1072"/>
                <a:gd name="T62" fmla="*/ 0 w 1162"/>
                <a:gd name="T63" fmla="*/ 584 h 1072"/>
                <a:gd name="T64" fmla="*/ 0 w 1162"/>
                <a:gd name="T65" fmla="*/ 634 h 1072"/>
                <a:gd name="T66" fmla="*/ 16 w 1162"/>
                <a:gd name="T67" fmla="*/ 634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62" h="1072">
                  <a:moveTo>
                    <a:pt x="1146" y="944"/>
                  </a:moveTo>
                  <a:cubicBezTo>
                    <a:pt x="1146" y="984"/>
                    <a:pt x="1146" y="1024"/>
                    <a:pt x="1146" y="1064"/>
                  </a:cubicBezTo>
                  <a:cubicBezTo>
                    <a:pt x="1146" y="1069"/>
                    <a:pt x="1150" y="1072"/>
                    <a:pt x="1154" y="1072"/>
                  </a:cubicBezTo>
                  <a:cubicBezTo>
                    <a:pt x="1158" y="1072"/>
                    <a:pt x="1162" y="1069"/>
                    <a:pt x="1162" y="1064"/>
                  </a:cubicBezTo>
                  <a:cubicBezTo>
                    <a:pt x="1162" y="1024"/>
                    <a:pt x="1162" y="984"/>
                    <a:pt x="1162" y="944"/>
                  </a:cubicBezTo>
                  <a:cubicBezTo>
                    <a:pt x="1162" y="940"/>
                    <a:pt x="1158" y="936"/>
                    <a:pt x="1154" y="936"/>
                  </a:cubicBezTo>
                  <a:cubicBezTo>
                    <a:pt x="1150" y="936"/>
                    <a:pt x="1146" y="940"/>
                    <a:pt x="1146" y="944"/>
                  </a:cubicBezTo>
                  <a:moveTo>
                    <a:pt x="1146" y="624"/>
                  </a:moveTo>
                  <a:cubicBezTo>
                    <a:pt x="1146" y="629"/>
                    <a:pt x="1146" y="635"/>
                    <a:pt x="1146" y="640"/>
                  </a:cubicBezTo>
                  <a:cubicBezTo>
                    <a:pt x="1146" y="675"/>
                    <a:pt x="1146" y="710"/>
                    <a:pt x="1146" y="744"/>
                  </a:cubicBezTo>
                  <a:cubicBezTo>
                    <a:pt x="1146" y="749"/>
                    <a:pt x="1150" y="752"/>
                    <a:pt x="1154" y="752"/>
                  </a:cubicBezTo>
                  <a:cubicBezTo>
                    <a:pt x="1158" y="752"/>
                    <a:pt x="1162" y="749"/>
                    <a:pt x="1162" y="744"/>
                  </a:cubicBezTo>
                  <a:cubicBezTo>
                    <a:pt x="1162" y="710"/>
                    <a:pt x="1162" y="675"/>
                    <a:pt x="1162" y="640"/>
                  </a:cubicBezTo>
                  <a:cubicBezTo>
                    <a:pt x="1162" y="635"/>
                    <a:pt x="1162" y="630"/>
                    <a:pt x="1162" y="624"/>
                  </a:cubicBezTo>
                  <a:cubicBezTo>
                    <a:pt x="1162" y="620"/>
                    <a:pt x="1159" y="616"/>
                    <a:pt x="1154" y="616"/>
                  </a:cubicBezTo>
                  <a:cubicBezTo>
                    <a:pt x="1150" y="616"/>
                    <a:pt x="1146" y="620"/>
                    <a:pt x="1146" y="624"/>
                  </a:cubicBezTo>
                  <a:moveTo>
                    <a:pt x="1096" y="316"/>
                  </a:moveTo>
                  <a:cubicBezTo>
                    <a:pt x="1113" y="351"/>
                    <a:pt x="1127" y="388"/>
                    <a:pt x="1135" y="427"/>
                  </a:cubicBezTo>
                  <a:cubicBezTo>
                    <a:pt x="1136" y="431"/>
                    <a:pt x="1140" y="434"/>
                    <a:pt x="1145" y="433"/>
                  </a:cubicBezTo>
                  <a:cubicBezTo>
                    <a:pt x="1149" y="432"/>
                    <a:pt x="1152" y="428"/>
                    <a:pt x="1151" y="423"/>
                  </a:cubicBezTo>
                  <a:cubicBezTo>
                    <a:pt x="1142" y="384"/>
                    <a:pt x="1128" y="345"/>
                    <a:pt x="1110" y="309"/>
                  </a:cubicBezTo>
                  <a:cubicBezTo>
                    <a:pt x="1108" y="305"/>
                    <a:pt x="1103" y="303"/>
                    <a:pt x="1099" y="305"/>
                  </a:cubicBezTo>
                  <a:cubicBezTo>
                    <a:pt x="1095" y="307"/>
                    <a:pt x="1094" y="312"/>
                    <a:pt x="1096" y="316"/>
                  </a:cubicBezTo>
                  <a:cubicBezTo>
                    <a:pt x="1096" y="316"/>
                    <a:pt x="1096" y="316"/>
                    <a:pt x="1096" y="316"/>
                  </a:cubicBezTo>
                  <a:moveTo>
                    <a:pt x="879" y="93"/>
                  </a:moveTo>
                  <a:cubicBezTo>
                    <a:pt x="914" y="112"/>
                    <a:pt x="946" y="135"/>
                    <a:pt x="976" y="161"/>
                  </a:cubicBezTo>
                  <a:cubicBezTo>
                    <a:pt x="979" y="164"/>
                    <a:pt x="984" y="164"/>
                    <a:pt x="987" y="161"/>
                  </a:cubicBezTo>
                  <a:cubicBezTo>
                    <a:pt x="990" y="157"/>
                    <a:pt x="989" y="152"/>
                    <a:pt x="986" y="149"/>
                  </a:cubicBezTo>
                  <a:cubicBezTo>
                    <a:pt x="956" y="122"/>
                    <a:pt x="922" y="99"/>
                    <a:pt x="887" y="79"/>
                  </a:cubicBezTo>
                  <a:cubicBezTo>
                    <a:pt x="883" y="77"/>
                    <a:pt x="878" y="78"/>
                    <a:pt x="876" y="82"/>
                  </a:cubicBezTo>
                  <a:cubicBezTo>
                    <a:pt x="874" y="86"/>
                    <a:pt x="875" y="91"/>
                    <a:pt x="879" y="93"/>
                  </a:cubicBezTo>
                  <a:moveTo>
                    <a:pt x="576" y="16"/>
                  </a:moveTo>
                  <a:cubicBezTo>
                    <a:pt x="578" y="16"/>
                    <a:pt x="580" y="16"/>
                    <a:pt x="582" y="16"/>
                  </a:cubicBezTo>
                  <a:cubicBezTo>
                    <a:pt x="601" y="16"/>
                    <a:pt x="620" y="17"/>
                    <a:pt x="640" y="19"/>
                  </a:cubicBezTo>
                  <a:cubicBezTo>
                    <a:pt x="658" y="21"/>
                    <a:pt x="676" y="23"/>
                    <a:pt x="694" y="27"/>
                  </a:cubicBezTo>
                  <a:cubicBezTo>
                    <a:pt x="699" y="27"/>
                    <a:pt x="703" y="25"/>
                    <a:pt x="704" y="20"/>
                  </a:cubicBezTo>
                  <a:cubicBezTo>
                    <a:pt x="704" y="16"/>
                    <a:pt x="702" y="12"/>
                    <a:pt x="697" y="11"/>
                  </a:cubicBezTo>
                  <a:cubicBezTo>
                    <a:pt x="679" y="7"/>
                    <a:pt x="660" y="5"/>
                    <a:pt x="641" y="3"/>
                  </a:cubicBezTo>
                  <a:cubicBezTo>
                    <a:pt x="621" y="1"/>
                    <a:pt x="601" y="0"/>
                    <a:pt x="582" y="0"/>
                  </a:cubicBezTo>
                  <a:cubicBezTo>
                    <a:pt x="580" y="0"/>
                    <a:pt x="578" y="0"/>
                    <a:pt x="576" y="0"/>
                  </a:cubicBezTo>
                  <a:cubicBezTo>
                    <a:pt x="572" y="0"/>
                    <a:pt x="568" y="4"/>
                    <a:pt x="568" y="8"/>
                  </a:cubicBezTo>
                  <a:cubicBezTo>
                    <a:pt x="568" y="13"/>
                    <a:pt x="572" y="16"/>
                    <a:pt x="576" y="16"/>
                  </a:cubicBezTo>
                  <a:moveTo>
                    <a:pt x="275" y="98"/>
                  </a:moveTo>
                  <a:cubicBezTo>
                    <a:pt x="309" y="78"/>
                    <a:pt x="345" y="62"/>
                    <a:pt x="383" y="49"/>
                  </a:cubicBezTo>
                  <a:cubicBezTo>
                    <a:pt x="387" y="47"/>
                    <a:pt x="389" y="43"/>
                    <a:pt x="388" y="39"/>
                  </a:cubicBezTo>
                  <a:cubicBezTo>
                    <a:pt x="386" y="35"/>
                    <a:pt x="382" y="32"/>
                    <a:pt x="377" y="34"/>
                  </a:cubicBezTo>
                  <a:cubicBezTo>
                    <a:pt x="339" y="47"/>
                    <a:pt x="302" y="63"/>
                    <a:pt x="267" y="84"/>
                  </a:cubicBezTo>
                  <a:cubicBezTo>
                    <a:pt x="263" y="86"/>
                    <a:pt x="262" y="91"/>
                    <a:pt x="264" y="95"/>
                  </a:cubicBezTo>
                  <a:cubicBezTo>
                    <a:pt x="266" y="99"/>
                    <a:pt x="271" y="100"/>
                    <a:pt x="275" y="98"/>
                  </a:cubicBezTo>
                  <a:moveTo>
                    <a:pt x="62" y="324"/>
                  </a:moveTo>
                  <a:cubicBezTo>
                    <a:pt x="79" y="289"/>
                    <a:pt x="101" y="255"/>
                    <a:pt x="126" y="225"/>
                  </a:cubicBezTo>
                  <a:cubicBezTo>
                    <a:pt x="129" y="222"/>
                    <a:pt x="128" y="216"/>
                    <a:pt x="125" y="214"/>
                  </a:cubicBezTo>
                  <a:cubicBezTo>
                    <a:pt x="121" y="211"/>
                    <a:pt x="116" y="211"/>
                    <a:pt x="113" y="215"/>
                  </a:cubicBezTo>
                  <a:cubicBezTo>
                    <a:pt x="88" y="246"/>
                    <a:pt x="66" y="281"/>
                    <a:pt x="48" y="317"/>
                  </a:cubicBezTo>
                  <a:cubicBezTo>
                    <a:pt x="46" y="321"/>
                    <a:pt x="48" y="326"/>
                    <a:pt x="52" y="328"/>
                  </a:cubicBezTo>
                  <a:cubicBezTo>
                    <a:pt x="56" y="330"/>
                    <a:pt x="61" y="328"/>
                    <a:pt x="62" y="324"/>
                  </a:cubicBezTo>
                  <a:cubicBezTo>
                    <a:pt x="62" y="324"/>
                    <a:pt x="62" y="324"/>
                    <a:pt x="62" y="324"/>
                  </a:cubicBezTo>
                  <a:moveTo>
                    <a:pt x="16" y="634"/>
                  </a:moveTo>
                  <a:cubicBezTo>
                    <a:pt x="16" y="634"/>
                    <a:pt x="16" y="634"/>
                    <a:pt x="16" y="634"/>
                  </a:cubicBezTo>
                  <a:cubicBezTo>
                    <a:pt x="16" y="617"/>
                    <a:pt x="16" y="601"/>
                    <a:pt x="16" y="584"/>
                  </a:cubicBezTo>
                  <a:cubicBezTo>
                    <a:pt x="16" y="561"/>
                    <a:pt x="16" y="537"/>
                    <a:pt x="17" y="514"/>
                  </a:cubicBezTo>
                  <a:cubicBezTo>
                    <a:pt x="18" y="510"/>
                    <a:pt x="14" y="506"/>
                    <a:pt x="10" y="506"/>
                  </a:cubicBezTo>
                  <a:cubicBezTo>
                    <a:pt x="5" y="506"/>
                    <a:pt x="2" y="509"/>
                    <a:pt x="1" y="514"/>
                  </a:cubicBezTo>
                  <a:cubicBezTo>
                    <a:pt x="0" y="537"/>
                    <a:pt x="0" y="561"/>
                    <a:pt x="0" y="584"/>
                  </a:cubicBezTo>
                  <a:cubicBezTo>
                    <a:pt x="0" y="601"/>
                    <a:pt x="0" y="617"/>
                    <a:pt x="0" y="634"/>
                  </a:cubicBezTo>
                  <a:cubicBezTo>
                    <a:pt x="0" y="634"/>
                    <a:pt x="0" y="634"/>
                    <a:pt x="0" y="634"/>
                  </a:cubicBezTo>
                  <a:cubicBezTo>
                    <a:pt x="0" y="638"/>
                    <a:pt x="4" y="642"/>
                    <a:pt x="8" y="642"/>
                  </a:cubicBezTo>
                  <a:cubicBezTo>
                    <a:pt x="13" y="642"/>
                    <a:pt x="16" y="638"/>
                    <a:pt x="16" y="634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</p:grpSp>
      <p:grpSp>
        <p:nvGrpSpPr>
          <p:cNvPr id="28" name="Group 64"/>
          <p:cNvGrpSpPr/>
          <p:nvPr/>
        </p:nvGrpSpPr>
        <p:grpSpPr>
          <a:xfrm>
            <a:off x="-560100" y="6038152"/>
            <a:ext cx="1533650" cy="899554"/>
            <a:chOff x="1163083" y="5146431"/>
            <a:chExt cx="2044867" cy="899554"/>
          </a:xfrm>
        </p:grpSpPr>
        <p:grpSp>
          <p:nvGrpSpPr>
            <p:cNvPr id="29" name="Group 29"/>
            <p:cNvGrpSpPr/>
            <p:nvPr/>
          </p:nvGrpSpPr>
          <p:grpSpPr>
            <a:xfrm>
              <a:off x="2819234" y="5146431"/>
              <a:ext cx="239735" cy="349465"/>
              <a:chOff x="3582988" y="3510757"/>
              <a:chExt cx="319088" cy="465138"/>
            </a:xfrm>
            <a:solidFill>
              <a:schemeClr val="accent5"/>
            </a:solidFill>
          </p:grpSpPr>
          <p:sp>
            <p:nvSpPr>
              <p:cNvPr id="33" name="AutoShape 113"/>
              <p:cNvSpPr>
                <a:spLocks/>
              </p:cNvSpPr>
              <p:nvPr/>
            </p:nvSpPr>
            <p:spPr bwMode="auto">
              <a:xfrm>
                <a:off x="3582988" y="3510757"/>
                <a:ext cx="319088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5386" y="14175"/>
                    </a:moveTo>
                    <a:lnTo>
                      <a:pt x="6223" y="14175"/>
                    </a:lnTo>
                    <a:cubicBezTo>
                      <a:pt x="5734" y="13446"/>
                      <a:pt x="5147" y="12716"/>
                      <a:pt x="4568" y="12003"/>
                    </a:cubicBezTo>
                    <a:cubicBezTo>
                      <a:pt x="3287" y="10427"/>
                      <a:pt x="1963" y="8797"/>
                      <a:pt x="1963" y="7425"/>
                    </a:cubicBezTo>
                    <a:cubicBezTo>
                      <a:pt x="1963" y="4075"/>
                      <a:pt x="5927" y="1350"/>
                      <a:pt x="10800" y="1350"/>
                    </a:cubicBezTo>
                    <a:cubicBezTo>
                      <a:pt x="15672" y="1350"/>
                      <a:pt x="19636" y="4075"/>
                      <a:pt x="19636" y="7425"/>
                    </a:cubicBezTo>
                    <a:cubicBezTo>
                      <a:pt x="19636" y="8787"/>
                      <a:pt x="18312" y="10425"/>
                      <a:pt x="17029" y="12011"/>
                    </a:cubicBezTo>
                    <a:cubicBezTo>
                      <a:pt x="16455" y="12723"/>
                      <a:pt x="15873" y="13449"/>
                      <a:pt x="15386" y="14175"/>
                    </a:cubicBezTo>
                    <a:moveTo>
                      <a:pt x="10800" y="20249"/>
                    </a:moveTo>
                    <a:cubicBezTo>
                      <a:pt x="9805" y="20249"/>
                      <a:pt x="9347" y="20171"/>
                      <a:pt x="8839" y="19406"/>
                    </a:cubicBezTo>
                    <a:lnTo>
                      <a:pt x="13000" y="19048"/>
                    </a:lnTo>
                    <a:cubicBezTo>
                      <a:pt x="12398" y="20164"/>
                      <a:pt x="11959" y="20249"/>
                      <a:pt x="10800" y="20249"/>
                    </a:cubicBezTo>
                    <a:moveTo>
                      <a:pt x="7595" y="16813"/>
                    </a:moveTo>
                    <a:cubicBezTo>
                      <a:pt x="7417" y="16407"/>
                      <a:pt x="7215" y="15978"/>
                      <a:pt x="6991" y="15525"/>
                    </a:cubicBezTo>
                    <a:lnTo>
                      <a:pt x="14616" y="15525"/>
                    </a:lnTo>
                    <a:cubicBezTo>
                      <a:pt x="14496" y="15767"/>
                      <a:pt x="14375" y="16010"/>
                      <a:pt x="14270" y="16239"/>
                    </a:cubicBezTo>
                    <a:cubicBezTo>
                      <a:pt x="14270" y="16239"/>
                      <a:pt x="7595" y="16813"/>
                      <a:pt x="7595" y="16813"/>
                    </a:cubicBezTo>
                    <a:close/>
                    <a:moveTo>
                      <a:pt x="13345" y="18343"/>
                    </a:moveTo>
                    <a:lnTo>
                      <a:pt x="8476" y="18762"/>
                    </a:lnTo>
                    <a:cubicBezTo>
                      <a:pt x="8303" y="18416"/>
                      <a:pt x="8116" y="18011"/>
                      <a:pt x="7890" y="17483"/>
                    </a:cubicBezTo>
                    <a:cubicBezTo>
                      <a:pt x="7887" y="17477"/>
                      <a:pt x="7883" y="17469"/>
                      <a:pt x="7881" y="17462"/>
                    </a:cubicBezTo>
                    <a:lnTo>
                      <a:pt x="13957" y="16941"/>
                    </a:lnTo>
                    <a:cubicBezTo>
                      <a:pt x="13871" y="17140"/>
                      <a:pt x="13778" y="17350"/>
                      <a:pt x="13698" y="17537"/>
                    </a:cubicBezTo>
                    <a:cubicBezTo>
                      <a:pt x="13569" y="17841"/>
                      <a:pt x="13453" y="18104"/>
                      <a:pt x="13345" y="18343"/>
                    </a:cubicBezTo>
                    <a:moveTo>
                      <a:pt x="10800" y="0"/>
                    </a:moveTo>
                    <a:cubicBezTo>
                      <a:pt x="4835" y="0"/>
                      <a:pt x="0" y="3324"/>
                      <a:pt x="0" y="7425"/>
                    </a:cubicBezTo>
                    <a:cubicBezTo>
                      <a:pt x="0" y="10146"/>
                      <a:pt x="3621" y="13029"/>
                      <a:pt x="4939" y="15562"/>
                    </a:cubicBezTo>
                    <a:cubicBezTo>
                      <a:pt x="6906" y="19339"/>
                      <a:pt x="6688" y="21599"/>
                      <a:pt x="10800" y="21599"/>
                    </a:cubicBezTo>
                    <a:cubicBezTo>
                      <a:pt x="14972" y="21599"/>
                      <a:pt x="14692" y="19349"/>
                      <a:pt x="16660" y="15577"/>
                    </a:cubicBezTo>
                    <a:cubicBezTo>
                      <a:pt x="17983" y="13039"/>
                      <a:pt x="21600" y="10124"/>
                      <a:pt x="21600" y="7425"/>
                    </a:cubicBezTo>
                    <a:cubicBezTo>
                      <a:pt x="21600" y="332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latin typeface="a아메리카노L" pitchFamily="18" charset="-127"/>
                  <a:ea typeface="a아메리카노L" pitchFamily="18" charset="-127"/>
                  <a:sym typeface="Gill Sans" charset="0"/>
                </a:endParaRPr>
              </a:p>
            </p:txBody>
          </p:sp>
          <p:sp>
            <p:nvSpPr>
              <p:cNvPr id="34" name="AutoShape 114"/>
              <p:cNvSpPr>
                <a:spLocks/>
              </p:cNvSpPr>
              <p:nvPr/>
            </p:nvSpPr>
            <p:spPr bwMode="auto">
              <a:xfrm>
                <a:off x="3655219" y="3583782"/>
                <a:ext cx="94456" cy="9445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938" y="0"/>
                    </a:moveTo>
                    <a:cubicBezTo>
                      <a:pt x="8943" y="0"/>
                      <a:pt x="0" y="8942"/>
                      <a:pt x="0" y="19938"/>
                    </a:cubicBezTo>
                    <a:cubicBezTo>
                      <a:pt x="0" y="20855"/>
                      <a:pt x="743" y="21600"/>
                      <a:pt x="1661" y="21600"/>
                    </a:cubicBezTo>
                    <a:cubicBezTo>
                      <a:pt x="2579" y="21600"/>
                      <a:pt x="3323" y="20855"/>
                      <a:pt x="3323" y="19938"/>
                    </a:cubicBezTo>
                    <a:cubicBezTo>
                      <a:pt x="3323" y="10777"/>
                      <a:pt x="10777" y="3323"/>
                      <a:pt x="19938" y="3323"/>
                    </a:cubicBezTo>
                    <a:cubicBezTo>
                      <a:pt x="20856" y="3323"/>
                      <a:pt x="21600" y="2578"/>
                      <a:pt x="21600" y="1661"/>
                    </a:cubicBezTo>
                    <a:cubicBezTo>
                      <a:pt x="21600" y="744"/>
                      <a:pt x="20856" y="0"/>
                      <a:pt x="19938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latin typeface="a아메리카노L" pitchFamily="18" charset="-127"/>
                  <a:ea typeface="a아메리카노L" pitchFamily="18" charset="-127"/>
                  <a:sym typeface="Gill Sans" charset="0"/>
                </a:endParaRPr>
              </a:p>
            </p:txBody>
          </p:sp>
        </p:grpSp>
        <p:grpSp>
          <p:nvGrpSpPr>
            <p:cNvPr id="30" name="Group 40"/>
            <p:cNvGrpSpPr/>
            <p:nvPr/>
          </p:nvGrpSpPr>
          <p:grpSpPr>
            <a:xfrm flipH="1">
              <a:off x="1163083" y="5475354"/>
              <a:ext cx="2044867" cy="570631"/>
              <a:chOff x="2765390" y="2644169"/>
              <a:chExt cx="2044867" cy="570631"/>
            </a:xfrm>
          </p:grpSpPr>
          <p:sp>
            <p:nvSpPr>
              <p:cNvPr id="31" name="TextBox 30"/>
              <p:cNvSpPr txBox="1"/>
              <p:nvPr/>
            </p:nvSpPr>
            <p:spPr>
              <a:xfrm>
                <a:off x="2765390" y="2644169"/>
                <a:ext cx="118665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ko-KR" altLang="en-US" sz="1400" b="1" dirty="0" smtClean="0">
                    <a:solidFill>
                      <a:schemeClr val="accent5"/>
                    </a:solidFill>
                    <a:latin typeface="a아메리카노L" pitchFamily="18" charset="-127"/>
                    <a:ea typeface="a아메리카노L" pitchFamily="18" charset="-127"/>
                  </a:rPr>
                  <a:t>부품생</a:t>
                </a:r>
                <a:r>
                  <a:rPr lang="ko-KR" altLang="en-US" sz="1400" b="1" dirty="0">
                    <a:solidFill>
                      <a:schemeClr val="accent5"/>
                    </a:solidFill>
                    <a:latin typeface="a아메리카노L" pitchFamily="18" charset="-127"/>
                    <a:ea typeface="a아메리카노L" pitchFamily="18" charset="-127"/>
                  </a:rPr>
                  <a:t>산</a:t>
                </a:r>
                <a:endParaRPr lang="en-US" sz="1400" b="1" dirty="0">
                  <a:solidFill>
                    <a:schemeClr val="accent5"/>
                  </a:solidFill>
                  <a:latin typeface="a아메리카노L" pitchFamily="18" charset="-127"/>
                  <a:ea typeface="a아메리카노L" pitchFamily="18" charset="-127"/>
                </a:endParaRPr>
              </a:p>
            </p:txBody>
          </p:sp>
          <p:sp>
            <p:nvSpPr>
              <p:cNvPr id="32" name="Rectangle 42"/>
              <p:cNvSpPr/>
              <p:nvPr/>
            </p:nvSpPr>
            <p:spPr>
              <a:xfrm>
                <a:off x="2765391" y="2953190"/>
                <a:ext cx="2044866" cy="2616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endPara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아메리카노L" pitchFamily="18" charset="-127"/>
                  <a:ea typeface="a아메리카노L" pitchFamily="18" charset="-127"/>
                </a:endParaRPr>
              </a:p>
            </p:txBody>
          </p:sp>
        </p:grpSp>
      </p:grpSp>
      <p:grpSp>
        <p:nvGrpSpPr>
          <p:cNvPr id="35" name="Group 63"/>
          <p:cNvGrpSpPr/>
          <p:nvPr/>
        </p:nvGrpSpPr>
        <p:grpSpPr>
          <a:xfrm>
            <a:off x="119469" y="4852343"/>
            <a:ext cx="883575" cy="649981"/>
            <a:chOff x="1902008" y="3293213"/>
            <a:chExt cx="1178102" cy="649981"/>
          </a:xfrm>
        </p:grpSpPr>
        <p:grpSp>
          <p:nvGrpSpPr>
            <p:cNvPr id="36" name="Group 32"/>
            <p:cNvGrpSpPr/>
            <p:nvPr/>
          </p:nvGrpSpPr>
          <p:grpSpPr>
            <a:xfrm>
              <a:off x="2631387" y="3293213"/>
              <a:ext cx="348868" cy="348868"/>
              <a:chOff x="4439444" y="2582069"/>
              <a:chExt cx="464344" cy="464344"/>
            </a:xfrm>
            <a:solidFill>
              <a:schemeClr val="accent4"/>
            </a:solidFill>
          </p:grpSpPr>
          <p:sp>
            <p:nvSpPr>
              <p:cNvPr id="40" name="AutoShape 123"/>
              <p:cNvSpPr>
                <a:spLocks/>
              </p:cNvSpPr>
              <p:nvPr/>
            </p:nvSpPr>
            <p:spPr bwMode="auto">
              <a:xfrm>
                <a:off x="4439444" y="2582069"/>
                <a:ext cx="464344" cy="4643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8180" y="12132"/>
                    </a:moveTo>
                    <a:cubicBezTo>
                      <a:pt x="17710" y="12226"/>
                      <a:pt x="17327" y="12561"/>
                      <a:pt x="17170" y="13012"/>
                    </a:cubicBezTo>
                    <a:cubicBezTo>
                      <a:pt x="17083" y="13261"/>
                      <a:pt x="16981" y="13503"/>
                      <a:pt x="16868" y="13738"/>
                    </a:cubicBezTo>
                    <a:cubicBezTo>
                      <a:pt x="16658" y="14169"/>
                      <a:pt x="16694" y="14677"/>
                      <a:pt x="16959" y="15075"/>
                    </a:cubicBezTo>
                    <a:lnTo>
                      <a:pt x="18131" y="16833"/>
                    </a:lnTo>
                    <a:lnTo>
                      <a:pt x="16832" y="18132"/>
                    </a:lnTo>
                    <a:lnTo>
                      <a:pt x="15075" y="16960"/>
                    </a:lnTo>
                    <a:cubicBezTo>
                      <a:pt x="14850" y="16810"/>
                      <a:pt x="14589" y="16733"/>
                      <a:pt x="14326" y="16733"/>
                    </a:cubicBezTo>
                    <a:cubicBezTo>
                      <a:pt x="14126" y="16733"/>
                      <a:pt x="13924" y="16778"/>
                      <a:pt x="13738" y="16868"/>
                    </a:cubicBezTo>
                    <a:cubicBezTo>
                      <a:pt x="13504" y="16981"/>
                      <a:pt x="13262" y="17083"/>
                      <a:pt x="13012" y="17170"/>
                    </a:cubicBezTo>
                    <a:cubicBezTo>
                      <a:pt x="12561" y="17327"/>
                      <a:pt x="12226" y="17712"/>
                      <a:pt x="12133" y="18180"/>
                    </a:cubicBezTo>
                    <a:lnTo>
                      <a:pt x="11717" y="20249"/>
                    </a:lnTo>
                    <a:lnTo>
                      <a:pt x="9881" y="20249"/>
                    </a:lnTo>
                    <a:lnTo>
                      <a:pt x="9467" y="18180"/>
                    </a:lnTo>
                    <a:cubicBezTo>
                      <a:pt x="9373" y="17712"/>
                      <a:pt x="9039" y="17327"/>
                      <a:pt x="8588" y="17170"/>
                    </a:cubicBezTo>
                    <a:cubicBezTo>
                      <a:pt x="8339" y="17083"/>
                      <a:pt x="8096" y="16983"/>
                      <a:pt x="7861" y="16869"/>
                    </a:cubicBezTo>
                    <a:cubicBezTo>
                      <a:pt x="7675" y="16778"/>
                      <a:pt x="7474" y="16733"/>
                      <a:pt x="7273" y="16733"/>
                    </a:cubicBezTo>
                    <a:cubicBezTo>
                      <a:pt x="7011" y="16733"/>
                      <a:pt x="6750" y="16810"/>
                      <a:pt x="6525" y="16960"/>
                    </a:cubicBezTo>
                    <a:lnTo>
                      <a:pt x="4767" y="18132"/>
                    </a:lnTo>
                    <a:lnTo>
                      <a:pt x="3468" y="16833"/>
                    </a:lnTo>
                    <a:lnTo>
                      <a:pt x="4639" y="15075"/>
                    </a:lnTo>
                    <a:cubicBezTo>
                      <a:pt x="4904" y="14677"/>
                      <a:pt x="4939" y="14169"/>
                      <a:pt x="4732" y="13738"/>
                    </a:cubicBezTo>
                    <a:cubicBezTo>
                      <a:pt x="4618" y="13504"/>
                      <a:pt x="4516" y="13263"/>
                      <a:pt x="4429" y="13013"/>
                    </a:cubicBezTo>
                    <a:cubicBezTo>
                      <a:pt x="4273" y="12561"/>
                      <a:pt x="3888" y="12227"/>
                      <a:pt x="3419" y="12133"/>
                    </a:cubicBezTo>
                    <a:lnTo>
                      <a:pt x="1350" y="11718"/>
                    </a:lnTo>
                    <a:lnTo>
                      <a:pt x="1349" y="9882"/>
                    </a:lnTo>
                    <a:lnTo>
                      <a:pt x="3419" y="9468"/>
                    </a:lnTo>
                    <a:cubicBezTo>
                      <a:pt x="3888" y="9374"/>
                      <a:pt x="4273" y="9039"/>
                      <a:pt x="4429" y="8588"/>
                    </a:cubicBezTo>
                    <a:cubicBezTo>
                      <a:pt x="4516" y="8338"/>
                      <a:pt x="4617" y="8096"/>
                      <a:pt x="4731" y="7862"/>
                    </a:cubicBezTo>
                    <a:cubicBezTo>
                      <a:pt x="4940" y="7431"/>
                      <a:pt x="4905" y="6923"/>
                      <a:pt x="4639" y="6524"/>
                    </a:cubicBezTo>
                    <a:lnTo>
                      <a:pt x="3468" y="4767"/>
                    </a:lnTo>
                    <a:lnTo>
                      <a:pt x="4767" y="3468"/>
                    </a:lnTo>
                    <a:lnTo>
                      <a:pt x="6525" y="4639"/>
                    </a:lnTo>
                    <a:cubicBezTo>
                      <a:pt x="6750" y="4790"/>
                      <a:pt x="7011" y="4866"/>
                      <a:pt x="7273" y="4866"/>
                    </a:cubicBezTo>
                    <a:cubicBezTo>
                      <a:pt x="7474" y="4866"/>
                      <a:pt x="7674" y="4822"/>
                      <a:pt x="7861" y="4732"/>
                    </a:cubicBezTo>
                    <a:cubicBezTo>
                      <a:pt x="8095" y="4619"/>
                      <a:pt x="8337" y="4517"/>
                      <a:pt x="8586" y="4430"/>
                    </a:cubicBezTo>
                    <a:cubicBezTo>
                      <a:pt x="9039" y="4272"/>
                      <a:pt x="9373" y="3888"/>
                      <a:pt x="9467" y="3420"/>
                    </a:cubicBezTo>
                    <a:lnTo>
                      <a:pt x="9881" y="1350"/>
                    </a:lnTo>
                    <a:lnTo>
                      <a:pt x="11717" y="1350"/>
                    </a:lnTo>
                    <a:lnTo>
                      <a:pt x="12131" y="3420"/>
                    </a:lnTo>
                    <a:cubicBezTo>
                      <a:pt x="12225" y="3888"/>
                      <a:pt x="12560" y="4272"/>
                      <a:pt x="13012" y="4430"/>
                    </a:cubicBezTo>
                    <a:cubicBezTo>
                      <a:pt x="13261" y="4517"/>
                      <a:pt x="13502" y="4617"/>
                      <a:pt x="13737" y="4731"/>
                    </a:cubicBezTo>
                    <a:cubicBezTo>
                      <a:pt x="13924" y="4822"/>
                      <a:pt x="14125" y="4866"/>
                      <a:pt x="14326" y="4866"/>
                    </a:cubicBezTo>
                    <a:cubicBezTo>
                      <a:pt x="14589" y="4866"/>
                      <a:pt x="14850" y="4790"/>
                      <a:pt x="15075" y="4639"/>
                    </a:cubicBezTo>
                    <a:lnTo>
                      <a:pt x="16832" y="3468"/>
                    </a:lnTo>
                    <a:lnTo>
                      <a:pt x="18131" y="4767"/>
                    </a:lnTo>
                    <a:lnTo>
                      <a:pt x="16959" y="6524"/>
                    </a:lnTo>
                    <a:cubicBezTo>
                      <a:pt x="16694" y="6923"/>
                      <a:pt x="16660" y="7431"/>
                      <a:pt x="16867" y="7861"/>
                    </a:cubicBezTo>
                    <a:cubicBezTo>
                      <a:pt x="16980" y="8096"/>
                      <a:pt x="17083" y="8337"/>
                      <a:pt x="17170" y="8587"/>
                    </a:cubicBezTo>
                    <a:cubicBezTo>
                      <a:pt x="17327" y="9039"/>
                      <a:pt x="17710" y="9373"/>
                      <a:pt x="18180" y="9467"/>
                    </a:cubicBezTo>
                    <a:lnTo>
                      <a:pt x="20248" y="9882"/>
                    </a:lnTo>
                    <a:lnTo>
                      <a:pt x="20250" y="11718"/>
                    </a:lnTo>
                    <a:cubicBezTo>
                      <a:pt x="20250" y="11718"/>
                      <a:pt x="18180" y="12132"/>
                      <a:pt x="18180" y="12132"/>
                    </a:cubicBezTo>
                    <a:close/>
                    <a:moveTo>
                      <a:pt x="20513" y="8558"/>
                    </a:moveTo>
                    <a:lnTo>
                      <a:pt x="18445" y="8143"/>
                    </a:lnTo>
                    <a:cubicBezTo>
                      <a:pt x="18341" y="7844"/>
                      <a:pt x="18218" y="7554"/>
                      <a:pt x="18082" y="7273"/>
                    </a:cubicBezTo>
                    <a:lnTo>
                      <a:pt x="19254" y="5516"/>
                    </a:lnTo>
                    <a:cubicBezTo>
                      <a:pt x="19611" y="4980"/>
                      <a:pt x="19540" y="4268"/>
                      <a:pt x="19085" y="3813"/>
                    </a:cubicBezTo>
                    <a:lnTo>
                      <a:pt x="17787" y="2514"/>
                    </a:lnTo>
                    <a:cubicBezTo>
                      <a:pt x="17526" y="2253"/>
                      <a:pt x="17181" y="2118"/>
                      <a:pt x="16831" y="2118"/>
                    </a:cubicBezTo>
                    <a:cubicBezTo>
                      <a:pt x="16573" y="2118"/>
                      <a:pt x="16312" y="2193"/>
                      <a:pt x="16084" y="2345"/>
                    </a:cubicBezTo>
                    <a:lnTo>
                      <a:pt x="14326" y="3516"/>
                    </a:lnTo>
                    <a:cubicBezTo>
                      <a:pt x="14044" y="3380"/>
                      <a:pt x="13754" y="3258"/>
                      <a:pt x="13455" y="3155"/>
                    </a:cubicBezTo>
                    <a:lnTo>
                      <a:pt x="13041" y="1085"/>
                    </a:lnTo>
                    <a:cubicBezTo>
                      <a:pt x="12916" y="454"/>
                      <a:pt x="12361" y="0"/>
                      <a:pt x="11717" y="0"/>
                    </a:cubicBezTo>
                    <a:lnTo>
                      <a:pt x="9881" y="0"/>
                    </a:lnTo>
                    <a:cubicBezTo>
                      <a:pt x="9238" y="0"/>
                      <a:pt x="8684" y="454"/>
                      <a:pt x="8557" y="1085"/>
                    </a:cubicBezTo>
                    <a:lnTo>
                      <a:pt x="8143" y="3155"/>
                    </a:lnTo>
                    <a:cubicBezTo>
                      <a:pt x="7843" y="3258"/>
                      <a:pt x="7554" y="3381"/>
                      <a:pt x="7273" y="3516"/>
                    </a:cubicBezTo>
                    <a:lnTo>
                      <a:pt x="5516" y="2345"/>
                    </a:lnTo>
                    <a:cubicBezTo>
                      <a:pt x="5287" y="2193"/>
                      <a:pt x="5026" y="2118"/>
                      <a:pt x="4767" y="2118"/>
                    </a:cubicBezTo>
                    <a:cubicBezTo>
                      <a:pt x="4419" y="2118"/>
                      <a:pt x="4073" y="2253"/>
                      <a:pt x="3812" y="2514"/>
                    </a:cubicBezTo>
                    <a:lnTo>
                      <a:pt x="2514" y="3813"/>
                    </a:lnTo>
                    <a:cubicBezTo>
                      <a:pt x="2059" y="4268"/>
                      <a:pt x="1988" y="4980"/>
                      <a:pt x="2345" y="5516"/>
                    </a:cubicBezTo>
                    <a:lnTo>
                      <a:pt x="3516" y="7273"/>
                    </a:lnTo>
                    <a:cubicBezTo>
                      <a:pt x="3380" y="7555"/>
                      <a:pt x="3258" y="7844"/>
                      <a:pt x="3154" y="8144"/>
                    </a:cubicBezTo>
                    <a:lnTo>
                      <a:pt x="1085" y="8558"/>
                    </a:lnTo>
                    <a:cubicBezTo>
                      <a:pt x="454" y="8684"/>
                      <a:pt x="0" y="9238"/>
                      <a:pt x="0" y="9882"/>
                    </a:cubicBezTo>
                    <a:lnTo>
                      <a:pt x="0" y="11718"/>
                    </a:lnTo>
                    <a:cubicBezTo>
                      <a:pt x="0" y="12361"/>
                      <a:pt x="454" y="12916"/>
                      <a:pt x="1085" y="13042"/>
                    </a:cubicBezTo>
                    <a:lnTo>
                      <a:pt x="3154" y="13456"/>
                    </a:lnTo>
                    <a:cubicBezTo>
                      <a:pt x="3258" y="13755"/>
                      <a:pt x="3380" y="14046"/>
                      <a:pt x="3516" y="14326"/>
                    </a:cubicBezTo>
                    <a:lnTo>
                      <a:pt x="2345" y="16083"/>
                    </a:lnTo>
                    <a:cubicBezTo>
                      <a:pt x="1988" y="16619"/>
                      <a:pt x="2059" y="17332"/>
                      <a:pt x="2514" y="17787"/>
                    </a:cubicBezTo>
                    <a:lnTo>
                      <a:pt x="3812" y="19086"/>
                    </a:lnTo>
                    <a:cubicBezTo>
                      <a:pt x="4073" y="19346"/>
                      <a:pt x="4419" y="19482"/>
                      <a:pt x="4767" y="19482"/>
                    </a:cubicBezTo>
                    <a:cubicBezTo>
                      <a:pt x="5026" y="19482"/>
                      <a:pt x="5287" y="19406"/>
                      <a:pt x="5516" y="19254"/>
                    </a:cubicBezTo>
                    <a:lnTo>
                      <a:pt x="7273" y="18083"/>
                    </a:lnTo>
                    <a:cubicBezTo>
                      <a:pt x="7554" y="18220"/>
                      <a:pt x="7843" y="18341"/>
                      <a:pt x="8143" y="18445"/>
                    </a:cubicBezTo>
                    <a:lnTo>
                      <a:pt x="8557" y="20514"/>
                    </a:lnTo>
                    <a:cubicBezTo>
                      <a:pt x="8684" y="21146"/>
                      <a:pt x="9238" y="21599"/>
                      <a:pt x="9881" y="21599"/>
                    </a:cubicBezTo>
                    <a:lnTo>
                      <a:pt x="11717" y="21599"/>
                    </a:lnTo>
                    <a:cubicBezTo>
                      <a:pt x="12361" y="21599"/>
                      <a:pt x="12916" y="21146"/>
                      <a:pt x="13041" y="20514"/>
                    </a:cubicBezTo>
                    <a:lnTo>
                      <a:pt x="13456" y="18445"/>
                    </a:lnTo>
                    <a:cubicBezTo>
                      <a:pt x="13755" y="18341"/>
                      <a:pt x="14046" y="18219"/>
                      <a:pt x="14326" y="18083"/>
                    </a:cubicBezTo>
                    <a:lnTo>
                      <a:pt x="16084" y="19254"/>
                    </a:lnTo>
                    <a:cubicBezTo>
                      <a:pt x="16312" y="19406"/>
                      <a:pt x="16573" y="19482"/>
                      <a:pt x="16831" y="19482"/>
                    </a:cubicBezTo>
                    <a:cubicBezTo>
                      <a:pt x="17181" y="19482"/>
                      <a:pt x="17526" y="19346"/>
                      <a:pt x="17787" y="19086"/>
                    </a:cubicBezTo>
                    <a:lnTo>
                      <a:pt x="19085" y="17787"/>
                    </a:lnTo>
                    <a:cubicBezTo>
                      <a:pt x="19540" y="17332"/>
                      <a:pt x="19611" y="16619"/>
                      <a:pt x="19254" y="16083"/>
                    </a:cubicBezTo>
                    <a:lnTo>
                      <a:pt x="18082" y="14326"/>
                    </a:lnTo>
                    <a:cubicBezTo>
                      <a:pt x="18219" y="14045"/>
                      <a:pt x="18341" y="13755"/>
                      <a:pt x="18445" y="13456"/>
                    </a:cubicBezTo>
                    <a:lnTo>
                      <a:pt x="20513" y="13042"/>
                    </a:lnTo>
                    <a:cubicBezTo>
                      <a:pt x="21145" y="12916"/>
                      <a:pt x="21599" y="12361"/>
                      <a:pt x="21599" y="11718"/>
                    </a:cubicBezTo>
                    <a:lnTo>
                      <a:pt x="21599" y="9882"/>
                    </a:lnTo>
                    <a:cubicBezTo>
                      <a:pt x="21599" y="9238"/>
                      <a:pt x="21145" y="8684"/>
                      <a:pt x="20513" y="8558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latin typeface="a아메리카노L" pitchFamily="18" charset="-127"/>
                  <a:ea typeface="a아메리카노L" pitchFamily="18" charset="-127"/>
                  <a:sym typeface="Gill Sans" charset="0"/>
                </a:endParaRPr>
              </a:p>
            </p:txBody>
          </p:sp>
          <p:sp>
            <p:nvSpPr>
              <p:cNvPr id="41" name="AutoShape 124"/>
              <p:cNvSpPr>
                <a:spLocks/>
              </p:cNvSpPr>
              <p:nvPr/>
            </p:nvSpPr>
            <p:spPr bwMode="auto">
              <a:xfrm>
                <a:off x="4570413" y="2712244"/>
                <a:ext cx="203200" cy="203200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20250"/>
                    </a:moveTo>
                    <a:cubicBezTo>
                      <a:pt x="5580" y="20250"/>
                      <a:pt x="1350" y="16017"/>
                      <a:pt x="1350" y="10800"/>
                    </a:cubicBezTo>
                    <a:cubicBezTo>
                      <a:pt x="1350" y="5582"/>
                      <a:pt x="5580" y="1349"/>
                      <a:pt x="10800" y="1349"/>
                    </a:cubicBezTo>
                    <a:cubicBezTo>
                      <a:pt x="16016" y="1349"/>
                      <a:pt x="20250" y="5582"/>
                      <a:pt x="20250" y="10800"/>
                    </a:cubicBezTo>
                    <a:cubicBezTo>
                      <a:pt x="20250" y="16017"/>
                      <a:pt x="16016" y="20250"/>
                      <a:pt x="10800" y="20250"/>
                    </a:cubicBezTo>
                    <a:moveTo>
                      <a:pt x="10800" y="0"/>
                    </a:moveTo>
                    <a:cubicBezTo>
                      <a:pt x="4836" y="0"/>
                      <a:pt x="0" y="4836"/>
                      <a:pt x="0" y="10800"/>
                    </a:cubicBezTo>
                    <a:cubicBezTo>
                      <a:pt x="0" y="16763"/>
                      <a:pt x="4836" y="21600"/>
                      <a:pt x="10800" y="21600"/>
                    </a:cubicBezTo>
                    <a:cubicBezTo>
                      <a:pt x="16763" y="21600"/>
                      <a:pt x="21599" y="16763"/>
                      <a:pt x="21599" y="10800"/>
                    </a:cubicBezTo>
                    <a:cubicBezTo>
                      <a:pt x="21599" y="4836"/>
                      <a:pt x="16763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latin typeface="a아메리카노L" pitchFamily="18" charset="-127"/>
                  <a:ea typeface="a아메리카노L" pitchFamily="18" charset="-127"/>
                  <a:sym typeface="Gill Sans" charset="0"/>
                </a:endParaRPr>
              </a:p>
            </p:txBody>
          </p:sp>
          <p:sp>
            <p:nvSpPr>
              <p:cNvPr id="42" name="AutoShape 125"/>
              <p:cNvSpPr>
                <a:spLocks/>
              </p:cNvSpPr>
              <p:nvPr/>
            </p:nvSpPr>
            <p:spPr bwMode="auto">
              <a:xfrm>
                <a:off x="4613275" y="2755900"/>
                <a:ext cx="116682" cy="116682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18900"/>
                    </a:moveTo>
                    <a:cubicBezTo>
                      <a:pt x="6328" y="18900"/>
                      <a:pt x="2699" y="15271"/>
                      <a:pt x="2699" y="10800"/>
                    </a:cubicBezTo>
                    <a:cubicBezTo>
                      <a:pt x="2699" y="6329"/>
                      <a:pt x="6328" y="2700"/>
                      <a:pt x="10800" y="2700"/>
                    </a:cubicBezTo>
                    <a:cubicBezTo>
                      <a:pt x="15271" y="2700"/>
                      <a:pt x="18899" y="6329"/>
                      <a:pt x="18899" y="10800"/>
                    </a:cubicBezTo>
                    <a:cubicBezTo>
                      <a:pt x="18899" y="15271"/>
                      <a:pt x="15271" y="18900"/>
                      <a:pt x="10800" y="18900"/>
                    </a:cubicBezTo>
                    <a:moveTo>
                      <a:pt x="10800" y="0"/>
                    </a:moveTo>
                    <a:cubicBezTo>
                      <a:pt x="4830" y="0"/>
                      <a:pt x="0" y="4833"/>
                      <a:pt x="0" y="10800"/>
                    </a:cubicBezTo>
                    <a:cubicBezTo>
                      <a:pt x="0" y="16766"/>
                      <a:pt x="4830" y="21599"/>
                      <a:pt x="10800" y="21599"/>
                    </a:cubicBezTo>
                    <a:cubicBezTo>
                      <a:pt x="16764" y="21599"/>
                      <a:pt x="21600" y="16766"/>
                      <a:pt x="21600" y="10800"/>
                    </a:cubicBezTo>
                    <a:cubicBezTo>
                      <a:pt x="21600" y="4833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latin typeface="a아메리카노L" pitchFamily="18" charset="-127"/>
                  <a:ea typeface="a아메리카노L" pitchFamily="18" charset="-127"/>
                  <a:sym typeface="Gill Sans" charset="0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 flipH="1">
              <a:off x="1902008" y="3635417"/>
              <a:ext cx="11781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ko-KR" altLang="en-US" sz="1400" b="1" dirty="0" smtClean="0">
                  <a:solidFill>
                    <a:schemeClr val="accent4"/>
                  </a:solidFill>
                  <a:latin typeface="a아메리카노L" pitchFamily="18" charset="-127"/>
                  <a:ea typeface="a아메리카노L" pitchFamily="18" charset="-127"/>
                </a:rPr>
                <a:t>유지보</a:t>
              </a:r>
              <a:r>
                <a:rPr lang="ko-KR" altLang="en-US" sz="1400" b="1" dirty="0">
                  <a:solidFill>
                    <a:schemeClr val="accent4"/>
                  </a:solidFill>
                  <a:latin typeface="a아메리카노L" pitchFamily="18" charset="-127"/>
                  <a:ea typeface="a아메리카노L" pitchFamily="18" charset="-127"/>
                </a:rPr>
                <a:t>수</a:t>
              </a:r>
              <a:endParaRPr lang="en-US" sz="1400" b="1" dirty="0">
                <a:solidFill>
                  <a:schemeClr val="accent4"/>
                </a:solidFill>
                <a:latin typeface="a아메리카노L" pitchFamily="18" charset="-127"/>
                <a:ea typeface="a아메리카노L" pitchFamily="18" charset="-127"/>
              </a:endParaRPr>
            </a:p>
          </p:txBody>
        </p:sp>
      </p:grpSp>
      <p:grpSp>
        <p:nvGrpSpPr>
          <p:cNvPr id="43" name="Group 59"/>
          <p:cNvGrpSpPr/>
          <p:nvPr/>
        </p:nvGrpSpPr>
        <p:grpSpPr>
          <a:xfrm>
            <a:off x="661628" y="3824311"/>
            <a:ext cx="889987" cy="622386"/>
            <a:chOff x="3320006" y="1560076"/>
            <a:chExt cx="1186651" cy="622386"/>
          </a:xfrm>
        </p:grpSpPr>
        <p:grpSp>
          <p:nvGrpSpPr>
            <p:cNvPr id="44" name="Group 36"/>
            <p:cNvGrpSpPr/>
            <p:nvPr/>
          </p:nvGrpSpPr>
          <p:grpSpPr>
            <a:xfrm>
              <a:off x="4026150" y="1560076"/>
              <a:ext cx="348868" cy="348868"/>
              <a:chOff x="4439444" y="1652588"/>
              <a:chExt cx="464344" cy="464344"/>
            </a:xfrm>
            <a:solidFill>
              <a:schemeClr val="accent1"/>
            </a:solidFill>
          </p:grpSpPr>
          <p:sp>
            <p:nvSpPr>
              <p:cNvPr id="46" name="AutoShape 136"/>
              <p:cNvSpPr>
                <a:spLocks/>
              </p:cNvSpPr>
              <p:nvPr/>
            </p:nvSpPr>
            <p:spPr bwMode="auto">
              <a:xfrm>
                <a:off x="4686300" y="1710532"/>
                <a:ext cx="152400" cy="152400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538" y="20579"/>
                    </a:moveTo>
                    <a:lnTo>
                      <a:pt x="19542" y="20579"/>
                    </a:lnTo>
                    <a:cubicBezTo>
                      <a:pt x="19546" y="21142"/>
                      <a:pt x="20004" y="21600"/>
                      <a:pt x="20571" y="21600"/>
                    </a:cubicBezTo>
                    <a:cubicBezTo>
                      <a:pt x="21137" y="21600"/>
                      <a:pt x="21599" y="21138"/>
                      <a:pt x="21599" y="20571"/>
                    </a:cubicBezTo>
                    <a:cubicBezTo>
                      <a:pt x="21599" y="20565"/>
                      <a:pt x="21595" y="20561"/>
                      <a:pt x="21595" y="20555"/>
                    </a:cubicBezTo>
                    <a:cubicBezTo>
                      <a:pt x="21583" y="9221"/>
                      <a:pt x="12411" y="41"/>
                      <a:pt x="1080" y="12"/>
                    </a:cubicBezTo>
                    <a:cubicBezTo>
                      <a:pt x="1064" y="10"/>
                      <a:pt x="1048" y="0"/>
                      <a:pt x="1028" y="0"/>
                    </a:cubicBezTo>
                    <a:cubicBezTo>
                      <a:pt x="458" y="0"/>
                      <a:pt x="0" y="461"/>
                      <a:pt x="0" y="1028"/>
                    </a:cubicBezTo>
                    <a:cubicBezTo>
                      <a:pt x="0" y="1594"/>
                      <a:pt x="458" y="2055"/>
                      <a:pt x="1024" y="2057"/>
                    </a:cubicBezTo>
                    <a:lnTo>
                      <a:pt x="1024" y="2065"/>
                    </a:lnTo>
                    <a:cubicBezTo>
                      <a:pt x="11233" y="2065"/>
                      <a:pt x="19538" y="10370"/>
                      <a:pt x="19538" y="20579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chemeClr val="accent1"/>
                  </a:solidFill>
                  <a:latin typeface="a아메리카노L" pitchFamily="18" charset="-127"/>
                  <a:ea typeface="a아메리카노L" pitchFamily="18" charset="-127"/>
                  <a:sym typeface="Gill Sans" charset="0"/>
                </a:endParaRPr>
              </a:p>
            </p:txBody>
          </p:sp>
          <p:sp>
            <p:nvSpPr>
              <p:cNvPr id="47" name="AutoShape 137"/>
              <p:cNvSpPr>
                <a:spLocks/>
              </p:cNvSpPr>
              <p:nvPr/>
            </p:nvSpPr>
            <p:spPr bwMode="auto">
              <a:xfrm>
                <a:off x="4439444" y="1652588"/>
                <a:ext cx="464344" cy="464344"/>
              </a:xfrm>
              <a:custGeom>
                <a:avLst/>
                <a:gdLst>
                  <a:gd name="T0" fmla="+- 0 10819 195"/>
                  <a:gd name="T1" fmla="*/ T0 w 21248"/>
                  <a:gd name="T2" fmla="*/ 10800 h 21600"/>
                  <a:gd name="T3" fmla="+- 0 10819 195"/>
                  <a:gd name="T4" fmla="*/ T3 w 21248"/>
                  <a:gd name="T5" fmla="*/ 10800 h 21600"/>
                  <a:gd name="T6" fmla="+- 0 10819 195"/>
                  <a:gd name="T7" fmla="*/ T6 w 21248"/>
                  <a:gd name="T8" fmla="*/ 10800 h 21600"/>
                  <a:gd name="T9" fmla="+- 0 10819 195"/>
                  <a:gd name="T10" fmla="*/ T9 w 21248"/>
                  <a:gd name="T11" fmla="*/ 108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1248" h="21600">
                    <a:moveTo>
                      <a:pt x="19868" y="17133"/>
                    </a:moveTo>
                    <a:cubicBezTo>
                      <a:pt x="19766" y="17386"/>
                      <a:pt x="19525" y="17549"/>
                      <a:pt x="19255" y="17549"/>
                    </a:cubicBezTo>
                    <a:lnTo>
                      <a:pt x="19058" y="17549"/>
                    </a:lnTo>
                    <a:lnTo>
                      <a:pt x="3983" y="2226"/>
                    </a:lnTo>
                    <a:lnTo>
                      <a:pt x="3983" y="2025"/>
                    </a:lnTo>
                    <a:cubicBezTo>
                      <a:pt x="3983" y="1750"/>
                      <a:pt x="4144" y="1506"/>
                      <a:pt x="4393" y="1401"/>
                    </a:cubicBezTo>
                    <a:cubicBezTo>
                      <a:pt x="4475" y="1367"/>
                      <a:pt x="4560" y="1350"/>
                      <a:pt x="4647" y="1350"/>
                    </a:cubicBezTo>
                    <a:cubicBezTo>
                      <a:pt x="4824" y="1350"/>
                      <a:pt x="4991" y="1420"/>
                      <a:pt x="5116" y="1547"/>
                    </a:cubicBezTo>
                    <a:lnTo>
                      <a:pt x="19724" y="16397"/>
                    </a:lnTo>
                    <a:cubicBezTo>
                      <a:pt x="19915" y="16591"/>
                      <a:pt x="19972" y="16880"/>
                      <a:pt x="19868" y="17133"/>
                    </a:cubicBezTo>
                    <a:moveTo>
                      <a:pt x="10121" y="17549"/>
                    </a:moveTo>
                    <a:cubicBezTo>
                      <a:pt x="10017" y="17549"/>
                      <a:pt x="9922" y="17586"/>
                      <a:pt x="9824" y="17609"/>
                    </a:cubicBezTo>
                    <a:lnTo>
                      <a:pt x="3923" y="11612"/>
                    </a:lnTo>
                    <a:cubicBezTo>
                      <a:pt x="3946" y="11512"/>
                      <a:pt x="3982" y="11415"/>
                      <a:pt x="3982" y="11311"/>
                    </a:cubicBezTo>
                    <a:lnTo>
                      <a:pt x="3983" y="3180"/>
                    </a:lnTo>
                    <a:lnTo>
                      <a:pt x="18119" y="17549"/>
                    </a:lnTo>
                    <a:cubicBezTo>
                      <a:pt x="18119" y="17549"/>
                      <a:pt x="10121" y="17549"/>
                      <a:pt x="10121" y="17549"/>
                    </a:cubicBezTo>
                    <a:close/>
                    <a:moveTo>
                      <a:pt x="9182" y="17945"/>
                    </a:moveTo>
                    <a:lnTo>
                      <a:pt x="7109" y="20052"/>
                    </a:lnTo>
                    <a:cubicBezTo>
                      <a:pt x="6939" y="20224"/>
                      <a:pt x="6742" y="20249"/>
                      <a:pt x="6640" y="20249"/>
                    </a:cubicBezTo>
                    <a:cubicBezTo>
                      <a:pt x="6537" y="20249"/>
                      <a:pt x="6339" y="20224"/>
                      <a:pt x="6170" y="20052"/>
                    </a:cubicBezTo>
                    <a:lnTo>
                      <a:pt x="1522" y="15327"/>
                    </a:lnTo>
                    <a:cubicBezTo>
                      <a:pt x="1352" y="15154"/>
                      <a:pt x="1327" y="14953"/>
                      <a:pt x="1327" y="14850"/>
                    </a:cubicBezTo>
                    <a:cubicBezTo>
                      <a:pt x="1327" y="14745"/>
                      <a:pt x="1352" y="14544"/>
                      <a:pt x="1522" y="14373"/>
                    </a:cubicBezTo>
                    <a:lnTo>
                      <a:pt x="3593" y="12266"/>
                    </a:lnTo>
                    <a:cubicBezTo>
                      <a:pt x="3599" y="12260"/>
                      <a:pt x="3601" y="12251"/>
                      <a:pt x="3607" y="12245"/>
                    </a:cubicBezTo>
                    <a:lnTo>
                      <a:pt x="9202" y="17932"/>
                    </a:lnTo>
                    <a:cubicBezTo>
                      <a:pt x="9196" y="17937"/>
                      <a:pt x="9187" y="17939"/>
                      <a:pt x="9182" y="17945"/>
                    </a:cubicBezTo>
                    <a:moveTo>
                      <a:pt x="6056" y="593"/>
                    </a:moveTo>
                    <a:cubicBezTo>
                      <a:pt x="5675" y="205"/>
                      <a:pt x="5165" y="0"/>
                      <a:pt x="4647" y="0"/>
                    </a:cubicBezTo>
                    <a:cubicBezTo>
                      <a:pt x="4390" y="0"/>
                      <a:pt x="4132" y="49"/>
                      <a:pt x="3885" y="154"/>
                    </a:cubicBezTo>
                    <a:cubicBezTo>
                      <a:pt x="3141" y="467"/>
                      <a:pt x="2655" y="1205"/>
                      <a:pt x="2655" y="2025"/>
                    </a:cubicBezTo>
                    <a:lnTo>
                      <a:pt x="2654" y="11311"/>
                    </a:lnTo>
                    <a:lnTo>
                      <a:pt x="583" y="13418"/>
                    </a:lnTo>
                    <a:cubicBezTo>
                      <a:pt x="-195" y="14208"/>
                      <a:pt x="-195" y="15491"/>
                      <a:pt x="583" y="16281"/>
                    </a:cubicBezTo>
                    <a:lnTo>
                      <a:pt x="5231" y="21006"/>
                    </a:lnTo>
                    <a:cubicBezTo>
                      <a:pt x="5620" y="21402"/>
                      <a:pt x="6131" y="21599"/>
                      <a:pt x="6640" y="21599"/>
                    </a:cubicBezTo>
                    <a:cubicBezTo>
                      <a:pt x="7150" y="21599"/>
                      <a:pt x="7659" y="21402"/>
                      <a:pt x="8048" y="21006"/>
                    </a:cubicBezTo>
                    <a:lnTo>
                      <a:pt x="10121" y="18900"/>
                    </a:lnTo>
                    <a:lnTo>
                      <a:pt x="19255" y="18900"/>
                    </a:lnTo>
                    <a:cubicBezTo>
                      <a:pt x="20062" y="18900"/>
                      <a:pt x="20788" y="18407"/>
                      <a:pt x="21095" y="17650"/>
                    </a:cubicBezTo>
                    <a:cubicBezTo>
                      <a:pt x="21405" y="16893"/>
                      <a:pt x="21234" y="16022"/>
                      <a:pt x="20663" y="15443"/>
                    </a:cubicBezTo>
                    <a:cubicBezTo>
                      <a:pt x="20663" y="15443"/>
                      <a:pt x="6056" y="593"/>
                      <a:pt x="6056" y="593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chemeClr val="accent1"/>
                  </a:solidFill>
                  <a:latin typeface="a아메리카노L" pitchFamily="18" charset="-127"/>
                  <a:ea typeface="a아메리카노L" pitchFamily="18" charset="-127"/>
                  <a:sym typeface="Gill Sans" charset="0"/>
                </a:endParaRPr>
              </a:p>
            </p:txBody>
          </p:sp>
          <p:sp>
            <p:nvSpPr>
              <p:cNvPr id="48" name="AutoShape 138"/>
              <p:cNvSpPr>
                <a:spLocks/>
              </p:cNvSpPr>
              <p:nvPr/>
            </p:nvSpPr>
            <p:spPr bwMode="auto">
              <a:xfrm>
                <a:off x="4686300" y="1652588"/>
                <a:ext cx="217488" cy="21748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437" y="2880"/>
                    </a:moveTo>
                    <a:lnTo>
                      <a:pt x="1437" y="2885"/>
                    </a:lnTo>
                    <a:cubicBezTo>
                      <a:pt x="10965" y="2885"/>
                      <a:pt x="18717" y="10637"/>
                      <a:pt x="18717" y="20165"/>
                    </a:cubicBezTo>
                    <a:lnTo>
                      <a:pt x="18720" y="20165"/>
                    </a:lnTo>
                    <a:cubicBezTo>
                      <a:pt x="18722" y="20959"/>
                      <a:pt x="19366" y="21600"/>
                      <a:pt x="20160" y="21600"/>
                    </a:cubicBezTo>
                    <a:cubicBezTo>
                      <a:pt x="20955" y="21600"/>
                      <a:pt x="21599" y="20956"/>
                      <a:pt x="21599" y="20160"/>
                    </a:cubicBezTo>
                    <a:cubicBezTo>
                      <a:pt x="21599" y="20155"/>
                      <a:pt x="21597" y="20152"/>
                      <a:pt x="21597" y="20148"/>
                    </a:cubicBezTo>
                    <a:cubicBezTo>
                      <a:pt x="21588" y="9034"/>
                      <a:pt x="12588" y="28"/>
                      <a:pt x="1476" y="8"/>
                    </a:cubicBezTo>
                    <a:cubicBezTo>
                      <a:pt x="1465" y="7"/>
                      <a:pt x="1454" y="0"/>
                      <a:pt x="1440" y="0"/>
                    </a:cubicBezTo>
                    <a:cubicBezTo>
                      <a:pt x="644" y="0"/>
                      <a:pt x="0" y="644"/>
                      <a:pt x="0" y="1440"/>
                    </a:cubicBezTo>
                    <a:cubicBezTo>
                      <a:pt x="0" y="2234"/>
                      <a:pt x="644" y="2878"/>
                      <a:pt x="1437" y="288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chemeClr val="accent1"/>
                  </a:solidFill>
                  <a:latin typeface="a아메리카노L" pitchFamily="18" charset="-127"/>
                  <a:ea typeface="a아메리카노L" pitchFamily="18" charset="-127"/>
                  <a:sym typeface="Gill Sans" charset="0"/>
                </a:endParaRP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 flipH="1">
              <a:off x="3320006" y="1874685"/>
              <a:ext cx="11866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ko-KR" altLang="en-US" sz="1400" b="1" dirty="0" smtClean="0">
                  <a:solidFill>
                    <a:schemeClr val="accent1"/>
                  </a:solidFill>
                  <a:latin typeface="a아메리카노L" pitchFamily="18" charset="-127"/>
                  <a:ea typeface="a아메리카노L" pitchFamily="18" charset="-127"/>
                </a:rPr>
                <a:t>해외수출</a:t>
              </a:r>
              <a:endParaRPr lang="en-US" sz="1400" b="1" dirty="0">
                <a:solidFill>
                  <a:schemeClr val="accent1"/>
                </a:solidFill>
                <a:latin typeface="a아메리카노L" pitchFamily="18" charset="-127"/>
                <a:ea typeface="a아메리카노L" pitchFamily="18" charset="-127"/>
              </a:endParaRPr>
            </a:p>
          </p:txBody>
        </p:sp>
      </p:grpSp>
      <p:grpSp>
        <p:nvGrpSpPr>
          <p:cNvPr id="49" name="Group 61"/>
          <p:cNvGrpSpPr/>
          <p:nvPr/>
        </p:nvGrpSpPr>
        <p:grpSpPr>
          <a:xfrm>
            <a:off x="3678637" y="3464806"/>
            <a:ext cx="896399" cy="721365"/>
            <a:chOff x="9076373" y="1892246"/>
            <a:chExt cx="1195199" cy="721365"/>
          </a:xfrm>
        </p:grpSpPr>
        <p:sp>
          <p:nvSpPr>
            <p:cNvPr id="50" name="AutoShape 46"/>
            <p:cNvSpPr>
              <a:spLocks/>
            </p:cNvSpPr>
            <p:nvPr/>
          </p:nvSpPr>
          <p:spPr bwMode="auto">
            <a:xfrm>
              <a:off x="9211899" y="1892246"/>
              <a:ext cx="348868" cy="34886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6874" y="17549"/>
                  </a:moveTo>
                  <a:cubicBezTo>
                    <a:pt x="15513" y="17549"/>
                    <a:pt x="14343" y="15612"/>
                    <a:pt x="13809" y="12825"/>
                  </a:cubicBezTo>
                  <a:lnTo>
                    <a:pt x="15524" y="12825"/>
                  </a:lnTo>
                  <a:cubicBezTo>
                    <a:pt x="17038" y="12825"/>
                    <a:pt x="18224" y="11343"/>
                    <a:pt x="18224" y="9450"/>
                  </a:cubicBezTo>
                  <a:cubicBezTo>
                    <a:pt x="18224" y="7558"/>
                    <a:pt x="17038" y="6075"/>
                    <a:pt x="15524" y="6075"/>
                  </a:cubicBezTo>
                  <a:lnTo>
                    <a:pt x="13809" y="6075"/>
                  </a:lnTo>
                  <a:cubicBezTo>
                    <a:pt x="14343" y="3289"/>
                    <a:pt x="15513" y="1350"/>
                    <a:pt x="16874" y="1350"/>
                  </a:cubicBezTo>
                  <a:cubicBezTo>
                    <a:pt x="18739" y="1350"/>
                    <a:pt x="20249" y="4976"/>
                    <a:pt x="20249" y="9450"/>
                  </a:cubicBezTo>
                  <a:cubicBezTo>
                    <a:pt x="20249" y="13923"/>
                    <a:pt x="18739" y="17549"/>
                    <a:pt x="16874" y="17549"/>
                  </a:cubicBezTo>
                  <a:moveTo>
                    <a:pt x="8926" y="11482"/>
                  </a:moveTo>
                  <a:lnTo>
                    <a:pt x="8774" y="11482"/>
                  </a:lnTo>
                  <a:lnTo>
                    <a:pt x="8774" y="11475"/>
                  </a:lnTo>
                  <a:cubicBezTo>
                    <a:pt x="8028" y="11475"/>
                    <a:pt x="7424" y="10569"/>
                    <a:pt x="7424" y="9450"/>
                  </a:cubicBezTo>
                  <a:cubicBezTo>
                    <a:pt x="7424" y="8332"/>
                    <a:pt x="8028" y="7425"/>
                    <a:pt x="8774" y="7425"/>
                  </a:cubicBezTo>
                  <a:lnTo>
                    <a:pt x="8926" y="7425"/>
                  </a:lnTo>
                  <a:cubicBezTo>
                    <a:pt x="10200" y="7425"/>
                    <a:pt x="11391" y="6924"/>
                    <a:pt x="12441" y="6063"/>
                  </a:cubicBezTo>
                  <a:cubicBezTo>
                    <a:pt x="12248" y="7149"/>
                    <a:pt x="12149" y="8300"/>
                    <a:pt x="12149" y="9450"/>
                  </a:cubicBezTo>
                  <a:cubicBezTo>
                    <a:pt x="12149" y="10603"/>
                    <a:pt x="12248" y="11758"/>
                    <a:pt x="12442" y="12846"/>
                  </a:cubicBezTo>
                  <a:cubicBezTo>
                    <a:pt x="11393" y="11983"/>
                    <a:pt x="10200" y="11482"/>
                    <a:pt x="8926" y="11482"/>
                  </a:cubicBezTo>
                  <a:moveTo>
                    <a:pt x="8096" y="20249"/>
                  </a:moveTo>
                  <a:lnTo>
                    <a:pt x="5396" y="20249"/>
                  </a:lnTo>
                  <a:lnTo>
                    <a:pt x="5396" y="14175"/>
                  </a:lnTo>
                  <a:cubicBezTo>
                    <a:pt x="5396" y="13683"/>
                    <a:pt x="5264" y="13223"/>
                    <a:pt x="5033" y="12825"/>
                  </a:cubicBezTo>
                  <a:lnTo>
                    <a:pt x="5505" y="12825"/>
                  </a:lnTo>
                  <a:lnTo>
                    <a:pt x="5505" y="12832"/>
                  </a:lnTo>
                  <a:lnTo>
                    <a:pt x="7535" y="12832"/>
                  </a:lnTo>
                  <a:cubicBezTo>
                    <a:pt x="7463" y="13042"/>
                    <a:pt x="7421" y="13265"/>
                    <a:pt x="7421" y="13500"/>
                  </a:cubicBezTo>
                  <a:lnTo>
                    <a:pt x="7421" y="18225"/>
                  </a:lnTo>
                  <a:cubicBezTo>
                    <a:pt x="7421" y="18874"/>
                    <a:pt x="7784" y="19307"/>
                    <a:pt x="8001" y="19565"/>
                  </a:cubicBezTo>
                  <a:cubicBezTo>
                    <a:pt x="8031" y="19601"/>
                    <a:pt x="8065" y="19638"/>
                    <a:pt x="8096" y="19677"/>
                  </a:cubicBezTo>
                  <a:cubicBezTo>
                    <a:pt x="8096" y="19677"/>
                    <a:pt x="8096" y="20249"/>
                    <a:pt x="8096" y="20249"/>
                  </a:cubicBezTo>
                  <a:close/>
                  <a:moveTo>
                    <a:pt x="1349" y="9450"/>
                  </a:moveTo>
                  <a:cubicBezTo>
                    <a:pt x="1349" y="8332"/>
                    <a:pt x="1953" y="7425"/>
                    <a:pt x="2699" y="7425"/>
                  </a:cubicBezTo>
                  <a:lnTo>
                    <a:pt x="7434" y="7425"/>
                  </a:lnTo>
                  <a:cubicBezTo>
                    <a:pt x="7014" y="7916"/>
                    <a:pt x="6749" y="8631"/>
                    <a:pt x="6749" y="9450"/>
                  </a:cubicBezTo>
                  <a:cubicBezTo>
                    <a:pt x="6749" y="10270"/>
                    <a:pt x="7014" y="10984"/>
                    <a:pt x="7434" y="11475"/>
                  </a:cubicBezTo>
                  <a:lnTo>
                    <a:pt x="2699" y="11475"/>
                  </a:lnTo>
                  <a:cubicBezTo>
                    <a:pt x="1953" y="11475"/>
                    <a:pt x="1349" y="10569"/>
                    <a:pt x="1349" y="9450"/>
                  </a:cubicBezTo>
                  <a:moveTo>
                    <a:pt x="13499" y="9450"/>
                  </a:moveTo>
                  <a:cubicBezTo>
                    <a:pt x="13499" y="8749"/>
                    <a:pt x="13540" y="8073"/>
                    <a:pt x="13610" y="7425"/>
                  </a:cubicBezTo>
                  <a:lnTo>
                    <a:pt x="15524" y="7425"/>
                  </a:lnTo>
                  <a:cubicBezTo>
                    <a:pt x="16269" y="7425"/>
                    <a:pt x="16874" y="8332"/>
                    <a:pt x="16874" y="9450"/>
                  </a:cubicBezTo>
                  <a:cubicBezTo>
                    <a:pt x="16874" y="10569"/>
                    <a:pt x="16269" y="11475"/>
                    <a:pt x="15524" y="11475"/>
                  </a:cubicBezTo>
                  <a:lnTo>
                    <a:pt x="13610" y="11475"/>
                  </a:lnTo>
                  <a:cubicBezTo>
                    <a:pt x="13540" y="10826"/>
                    <a:pt x="13499" y="10151"/>
                    <a:pt x="13499" y="9450"/>
                  </a:cubicBezTo>
                  <a:moveTo>
                    <a:pt x="16874" y="0"/>
                  </a:moveTo>
                  <a:cubicBezTo>
                    <a:pt x="15489" y="0"/>
                    <a:pt x="14400" y="951"/>
                    <a:pt x="13618" y="2420"/>
                  </a:cubicBezTo>
                  <a:lnTo>
                    <a:pt x="13604" y="2412"/>
                  </a:lnTo>
                  <a:cubicBezTo>
                    <a:pt x="12469" y="4635"/>
                    <a:pt x="10778" y="6075"/>
                    <a:pt x="8926" y="6075"/>
                  </a:cubicBezTo>
                  <a:lnTo>
                    <a:pt x="8479" y="6075"/>
                  </a:lnTo>
                  <a:lnTo>
                    <a:pt x="5505" y="6075"/>
                  </a:lnTo>
                  <a:lnTo>
                    <a:pt x="2699" y="6075"/>
                  </a:lnTo>
                  <a:cubicBezTo>
                    <a:pt x="1185" y="6075"/>
                    <a:pt x="0" y="7558"/>
                    <a:pt x="0" y="9450"/>
                  </a:cubicBezTo>
                  <a:cubicBezTo>
                    <a:pt x="0" y="11343"/>
                    <a:pt x="1185" y="12825"/>
                    <a:pt x="2699" y="12825"/>
                  </a:cubicBezTo>
                  <a:cubicBezTo>
                    <a:pt x="3443" y="12827"/>
                    <a:pt x="4046" y="13430"/>
                    <a:pt x="4046" y="14175"/>
                  </a:cubicBezTo>
                  <a:lnTo>
                    <a:pt x="4046" y="20249"/>
                  </a:lnTo>
                  <a:cubicBezTo>
                    <a:pt x="4046" y="20996"/>
                    <a:pt x="4651" y="21599"/>
                    <a:pt x="5396" y="21599"/>
                  </a:cubicBezTo>
                  <a:lnTo>
                    <a:pt x="8096" y="21599"/>
                  </a:lnTo>
                  <a:cubicBezTo>
                    <a:pt x="8842" y="21599"/>
                    <a:pt x="9446" y="20996"/>
                    <a:pt x="9446" y="20249"/>
                  </a:cubicBezTo>
                  <a:lnTo>
                    <a:pt x="9446" y="19575"/>
                  </a:lnTo>
                  <a:cubicBezTo>
                    <a:pt x="9446" y="18900"/>
                    <a:pt x="8771" y="18598"/>
                    <a:pt x="8771" y="18225"/>
                  </a:cubicBezTo>
                  <a:lnTo>
                    <a:pt x="8771" y="13500"/>
                  </a:lnTo>
                  <a:cubicBezTo>
                    <a:pt x="8771" y="13484"/>
                    <a:pt x="8781" y="13473"/>
                    <a:pt x="8782" y="13458"/>
                  </a:cubicBezTo>
                  <a:cubicBezTo>
                    <a:pt x="8789" y="13361"/>
                    <a:pt x="8815" y="13271"/>
                    <a:pt x="8859" y="13191"/>
                  </a:cubicBezTo>
                  <a:cubicBezTo>
                    <a:pt x="8871" y="13169"/>
                    <a:pt x="8884" y="13151"/>
                    <a:pt x="8898" y="13132"/>
                  </a:cubicBezTo>
                  <a:cubicBezTo>
                    <a:pt x="8952" y="13051"/>
                    <a:pt x="9020" y="12985"/>
                    <a:pt x="9103" y="12934"/>
                  </a:cubicBezTo>
                  <a:cubicBezTo>
                    <a:pt x="9107" y="12931"/>
                    <a:pt x="9108" y="12927"/>
                    <a:pt x="9112" y="12925"/>
                  </a:cubicBezTo>
                  <a:cubicBezTo>
                    <a:pt x="9115" y="12925"/>
                    <a:pt x="9117" y="12922"/>
                    <a:pt x="9120" y="12922"/>
                  </a:cubicBezTo>
                  <a:cubicBezTo>
                    <a:pt x="9174" y="12892"/>
                    <a:pt x="9238" y="12885"/>
                    <a:pt x="9299" y="12868"/>
                  </a:cubicBezTo>
                  <a:cubicBezTo>
                    <a:pt x="11003" y="13049"/>
                    <a:pt x="12545" y="14424"/>
                    <a:pt x="13604" y="16495"/>
                  </a:cubicBezTo>
                  <a:lnTo>
                    <a:pt x="13621" y="16487"/>
                  </a:lnTo>
                  <a:cubicBezTo>
                    <a:pt x="14404" y="17950"/>
                    <a:pt x="15490" y="18900"/>
                    <a:pt x="16874" y="18900"/>
                  </a:cubicBezTo>
                  <a:cubicBezTo>
                    <a:pt x="19977" y="18900"/>
                    <a:pt x="21600" y="14145"/>
                    <a:pt x="21600" y="9450"/>
                  </a:cubicBezTo>
                  <a:cubicBezTo>
                    <a:pt x="21600" y="4754"/>
                    <a:pt x="19977" y="0"/>
                    <a:pt x="16874" y="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아메리카노L" pitchFamily="18" charset="-127"/>
                <a:ea typeface="a아메리카노L" pitchFamily="18" charset="-127"/>
                <a:sym typeface="Gill Sans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9076373" y="2305834"/>
              <a:ext cx="119519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err="1" smtClean="0">
                  <a:latin typeface="a아메리카노L" pitchFamily="18" charset="-127"/>
                  <a:ea typeface="a아메리카노L" pitchFamily="18" charset="-127"/>
                </a:rPr>
                <a:t>제품랜</a:t>
              </a:r>
              <a:r>
                <a:rPr lang="ko-KR" altLang="en-US" sz="1400" b="1" dirty="0" err="1">
                  <a:latin typeface="a아메리카노L" pitchFamily="18" charset="-127"/>
                  <a:ea typeface="a아메리카노L" pitchFamily="18" charset="-127"/>
                </a:rPr>
                <a:t>탈</a:t>
              </a:r>
              <a:endParaRPr lang="en-US" sz="1400" b="1" dirty="0">
                <a:latin typeface="a아메리카노L" pitchFamily="18" charset="-127"/>
                <a:ea typeface="a아메리카노L" pitchFamily="18" charset="-127"/>
              </a:endParaRPr>
            </a:p>
          </p:txBody>
        </p:sp>
      </p:grpSp>
      <p:grpSp>
        <p:nvGrpSpPr>
          <p:cNvPr id="54" name="Group 62"/>
          <p:cNvGrpSpPr/>
          <p:nvPr/>
        </p:nvGrpSpPr>
        <p:grpSpPr>
          <a:xfrm>
            <a:off x="1880660" y="3019000"/>
            <a:ext cx="896399" cy="706061"/>
            <a:chOff x="7896586" y="4571580"/>
            <a:chExt cx="1195199" cy="706061"/>
          </a:xfrm>
        </p:grpSpPr>
        <p:grpSp>
          <p:nvGrpSpPr>
            <p:cNvPr id="55" name="Group 24"/>
            <p:cNvGrpSpPr/>
            <p:nvPr/>
          </p:nvGrpSpPr>
          <p:grpSpPr>
            <a:xfrm>
              <a:off x="8045991" y="4571580"/>
              <a:ext cx="348868" cy="348868"/>
              <a:chOff x="8216107" y="2577307"/>
              <a:chExt cx="464344" cy="464344"/>
            </a:xfrm>
            <a:solidFill>
              <a:schemeClr val="accent2"/>
            </a:solidFill>
          </p:grpSpPr>
          <p:sp>
            <p:nvSpPr>
              <p:cNvPr id="59" name="AutoShape 52"/>
              <p:cNvSpPr>
                <a:spLocks/>
              </p:cNvSpPr>
              <p:nvPr/>
            </p:nvSpPr>
            <p:spPr bwMode="auto">
              <a:xfrm>
                <a:off x="8216107" y="2577307"/>
                <a:ext cx="464344" cy="464344"/>
              </a:xfrm>
              <a:custGeom>
                <a:avLst/>
                <a:gdLst>
                  <a:gd name="T0" fmla="+- 0 10800 87"/>
                  <a:gd name="T1" fmla="*/ T0 w 21426"/>
                  <a:gd name="T2" fmla="+- 0 10799 73"/>
                  <a:gd name="T3" fmla="*/ 10799 h 21453"/>
                  <a:gd name="T4" fmla="+- 0 10800 87"/>
                  <a:gd name="T5" fmla="*/ T4 w 21426"/>
                  <a:gd name="T6" fmla="+- 0 10799 73"/>
                  <a:gd name="T7" fmla="*/ 10799 h 21453"/>
                  <a:gd name="T8" fmla="+- 0 10800 87"/>
                  <a:gd name="T9" fmla="*/ T8 w 21426"/>
                  <a:gd name="T10" fmla="+- 0 10799 73"/>
                  <a:gd name="T11" fmla="*/ 10799 h 21453"/>
                  <a:gd name="T12" fmla="+- 0 10800 87"/>
                  <a:gd name="T13" fmla="*/ T12 w 21426"/>
                  <a:gd name="T14" fmla="+- 0 10799 73"/>
                  <a:gd name="T15" fmla="*/ 10799 h 2145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426" h="21453">
                    <a:moveTo>
                      <a:pt x="8034" y="20112"/>
                    </a:moveTo>
                    <a:cubicBezTo>
                      <a:pt x="5816" y="17892"/>
                      <a:pt x="3556" y="15628"/>
                      <a:pt x="1338" y="13408"/>
                    </a:cubicBezTo>
                    <a:cubicBezTo>
                      <a:pt x="3241" y="7240"/>
                      <a:pt x="11488" y="7509"/>
                      <a:pt x="13391" y="1341"/>
                    </a:cubicBezTo>
                    <a:cubicBezTo>
                      <a:pt x="15609" y="3560"/>
                      <a:pt x="17869" y="5825"/>
                      <a:pt x="20087" y="8045"/>
                    </a:cubicBezTo>
                    <a:cubicBezTo>
                      <a:pt x="18184" y="14212"/>
                      <a:pt x="9937" y="13944"/>
                      <a:pt x="8034" y="20112"/>
                    </a:cubicBezTo>
                    <a:moveTo>
                      <a:pt x="21034" y="7097"/>
                    </a:moveTo>
                    <a:lnTo>
                      <a:pt x="14338" y="393"/>
                    </a:lnTo>
                    <a:cubicBezTo>
                      <a:pt x="14006" y="60"/>
                      <a:pt x="13525" y="-73"/>
                      <a:pt x="13069" y="39"/>
                    </a:cubicBezTo>
                    <a:cubicBezTo>
                      <a:pt x="12828" y="98"/>
                      <a:pt x="12614" y="222"/>
                      <a:pt x="12444" y="393"/>
                    </a:cubicBezTo>
                    <a:cubicBezTo>
                      <a:pt x="12292" y="545"/>
                      <a:pt x="12177" y="733"/>
                      <a:pt x="12112" y="944"/>
                    </a:cubicBezTo>
                    <a:cubicBezTo>
                      <a:pt x="11808" y="1929"/>
                      <a:pt x="11283" y="2785"/>
                      <a:pt x="10507" y="3562"/>
                    </a:cubicBezTo>
                    <a:cubicBezTo>
                      <a:pt x="9471" y="4598"/>
                      <a:pt x="8121" y="5384"/>
                      <a:pt x="6693" y="6214"/>
                    </a:cubicBezTo>
                    <a:cubicBezTo>
                      <a:pt x="5177" y="7094"/>
                      <a:pt x="3611" y="8006"/>
                      <a:pt x="2328" y="9290"/>
                    </a:cubicBezTo>
                    <a:cubicBezTo>
                      <a:pt x="1237" y="10383"/>
                      <a:pt x="493" y="11600"/>
                      <a:pt x="59" y="13011"/>
                    </a:cubicBezTo>
                    <a:cubicBezTo>
                      <a:pt x="-87" y="13488"/>
                      <a:pt x="40" y="14004"/>
                      <a:pt x="391" y="14356"/>
                    </a:cubicBezTo>
                    <a:lnTo>
                      <a:pt x="7087" y="21060"/>
                    </a:lnTo>
                    <a:cubicBezTo>
                      <a:pt x="7419" y="21393"/>
                      <a:pt x="7900" y="21526"/>
                      <a:pt x="8356" y="21414"/>
                    </a:cubicBezTo>
                    <a:cubicBezTo>
                      <a:pt x="8597" y="21354"/>
                      <a:pt x="8811" y="21231"/>
                      <a:pt x="8981" y="21060"/>
                    </a:cubicBezTo>
                    <a:cubicBezTo>
                      <a:pt x="9133" y="20908"/>
                      <a:pt x="9248" y="20720"/>
                      <a:pt x="9314" y="20508"/>
                    </a:cubicBezTo>
                    <a:cubicBezTo>
                      <a:pt x="9617" y="19523"/>
                      <a:pt x="10142" y="18667"/>
                      <a:pt x="10918" y="17890"/>
                    </a:cubicBezTo>
                    <a:cubicBezTo>
                      <a:pt x="11954" y="16853"/>
                      <a:pt x="13304" y="16069"/>
                      <a:pt x="14733" y="15239"/>
                    </a:cubicBezTo>
                    <a:cubicBezTo>
                      <a:pt x="16248" y="14357"/>
                      <a:pt x="17814" y="13446"/>
                      <a:pt x="19097" y="12162"/>
                    </a:cubicBezTo>
                    <a:cubicBezTo>
                      <a:pt x="20188" y="11070"/>
                      <a:pt x="20932" y="9852"/>
                      <a:pt x="21366" y="8440"/>
                    </a:cubicBezTo>
                    <a:cubicBezTo>
                      <a:pt x="21512" y="7965"/>
                      <a:pt x="21385" y="7448"/>
                      <a:pt x="21034" y="7097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아메리카노L" pitchFamily="18" charset="-127"/>
                  <a:ea typeface="a아메리카노L" pitchFamily="18" charset="-127"/>
                  <a:sym typeface="Gill Sans" charset="0"/>
                </a:endParaRPr>
              </a:p>
            </p:txBody>
          </p:sp>
          <p:sp>
            <p:nvSpPr>
              <p:cNvPr id="60" name="AutoShape 53"/>
              <p:cNvSpPr>
                <a:spLocks/>
              </p:cNvSpPr>
              <p:nvPr/>
            </p:nvSpPr>
            <p:spPr bwMode="auto">
              <a:xfrm>
                <a:off x="8390732" y="2736850"/>
                <a:ext cx="125413" cy="130175"/>
              </a:xfrm>
              <a:custGeom>
                <a:avLst/>
                <a:gdLst>
                  <a:gd name="T0" fmla="+- 0 10801 59"/>
                  <a:gd name="T1" fmla="*/ T0 w 21484"/>
                  <a:gd name="T2" fmla="+- 0 10799 41"/>
                  <a:gd name="T3" fmla="*/ 10799 h 21516"/>
                  <a:gd name="T4" fmla="+- 0 10801 59"/>
                  <a:gd name="T5" fmla="*/ T4 w 21484"/>
                  <a:gd name="T6" fmla="+- 0 10799 41"/>
                  <a:gd name="T7" fmla="*/ 10799 h 21516"/>
                  <a:gd name="T8" fmla="+- 0 10801 59"/>
                  <a:gd name="T9" fmla="*/ T8 w 21484"/>
                  <a:gd name="T10" fmla="+- 0 10799 41"/>
                  <a:gd name="T11" fmla="*/ 10799 h 21516"/>
                  <a:gd name="T12" fmla="+- 0 10801 59"/>
                  <a:gd name="T13" fmla="*/ T12 w 21484"/>
                  <a:gd name="T14" fmla="+- 0 10799 41"/>
                  <a:gd name="T15" fmla="*/ 10799 h 2151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484" h="21516">
                    <a:moveTo>
                      <a:pt x="17511" y="14987"/>
                    </a:moveTo>
                    <a:cubicBezTo>
                      <a:pt x="17287" y="15384"/>
                      <a:pt x="17032" y="15740"/>
                      <a:pt x="16731" y="16049"/>
                    </a:cubicBezTo>
                    <a:cubicBezTo>
                      <a:pt x="15340" y="14692"/>
                      <a:pt x="13947" y="13205"/>
                      <a:pt x="12559" y="11675"/>
                    </a:cubicBezTo>
                    <a:cubicBezTo>
                      <a:pt x="12912" y="11521"/>
                      <a:pt x="13287" y="11362"/>
                      <a:pt x="13689" y="11198"/>
                    </a:cubicBezTo>
                    <a:cubicBezTo>
                      <a:pt x="14092" y="11034"/>
                      <a:pt x="14494" y="10927"/>
                      <a:pt x="14895" y="10861"/>
                    </a:cubicBezTo>
                    <a:cubicBezTo>
                      <a:pt x="15308" y="10801"/>
                      <a:pt x="15715" y="10819"/>
                      <a:pt x="16122" y="10913"/>
                    </a:cubicBezTo>
                    <a:cubicBezTo>
                      <a:pt x="16527" y="11011"/>
                      <a:pt x="16909" y="11222"/>
                      <a:pt x="17262" y="11554"/>
                    </a:cubicBezTo>
                    <a:cubicBezTo>
                      <a:pt x="17612" y="11890"/>
                      <a:pt x="17835" y="12244"/>
                      <a:pt x="17923" y="12620"/>
                    </a:cubicBezTo>
                    <a:cubicBezTo>
                      <a:pt x="18020" y="13004"/>
                      <a:pt x="18025" y="13392"/>
                      <a:pt x="17958" y="13789"/>
                    </a:cubicBezTo>
                    <a:cubicBezTo>
                      <a:pt x="17883" y="14187"/>
                      <a:pt x="17738" y="14585"/>
                      <a:pt x="17511" y="14987"/>
                    </a:cubicBezTo>
                    <a:moveTo>
                      <a:pt x="5799" y="10193"/>
                    </a:moveTo>
                    <a:cubicBezTo>
                      <a:pt x="5096" y="10221"/>
                      <a:pt x="4482" y="9996"/>
                      <a:pt x="3946" y="9496"/>
                    </a:cubicBezTo>
                    <a:cubicBezTo>
                      <a:pt x="3717" y="9285"/>
                      <a:pt x="3558" y="9028"/>
                      <a:pt x="3461" y="8724"/>
                    </a:cubicBezTo>
                    <a:cubicBezTo>
                      <a:pt x="3359" y="8420"/>
                      <a:pt x="3326" y="8088"/>
                      <a:pt x="3366" y="7723"/>
                    </a:cubicBezTo>
                    <a:cubicBezTo>
                      <a:pt x="3397" y="7363"/>
                      <a:pt x="3509" y="6989"/>
                      <a:pt x="3703" y="6610"/>
                    </a:cubicBezTo>
                    <a:cubicBezTo>
                      <a:pt x="3889" y="6231"/>
                      <a:pt x="4160" y="5852"/>
                      <a:pt x="4510" y="5487"/>
                    </a:cubicBezTo>
                    <a:cubicBezTo>
                      <a:pt x="5768" y="6694"/>
                      <a:pt x="7022" y="8018"/>
                      <a:pt x="8282" y="9388"/>
                    </a:cubicBezTo>
                    <a:cubicBezTo>
                      <a:pt x="7330" y="9893"/>
                      <a:pt x="6501" y="10164"/>
                      <a:pt x="5799" y="10193"/>
                    </a:cubicBezTo>
                    <a:moveTo>
                      <a:pt x="19678" y="8570"/>
                    </a:moveTo>
                    <a:cubicBezTo>
                      <a:pt x="18868" y="7915"/>
                      <a:pt x="18055" y="7470"/>
                      <a:pt x="17235" y="7250"/>
                    </a:cubicBezTo>
                    <a:cubicBezTo>
                      <a:pt x="16421" y="7031"/>
                      <a:pt x="15603" y="6942"/>
                      <a:pt x="14779" y="6998"/>
                    </a:cubicBezTo>
                    <a:cubicBezTo>
                      <a:pt x="13964" y="7059"/>
                      <a:pt x="13130" y="7236"/>
                      <a:pt x="12296" y="7545"/>
                    </a:cubicBezTo>
                    <a:cubicBezTo>
                      <a:pt x="11462" y="7859"/>
                      <a:pt x="10625" y="8200"/>
                      <a:pt x="9782" y="8593"/>
                    </a:cubicBezTo>
                    <a:cubicBezTo>
                      <a:pt x="8448" y="7115"/>
                      <a:pt x="7114" y="5658"/>
                      <a:pt x="5778" y="4299"/>
                    </a:cubicBezTo>
                    <a:cubicBezTo>
                      <a:pt x="6382" y="3775"/>
                      <a:pt x="6963" y="3509"/>
                      <a:pt x="7526" y="3490"/>
                    </a:cubicBezTo>
                    <a:cubicBezTo>
                      <a:pt x="8088" y="3467"/>
                      <a:pt x="8631" y="3523"/>
                      <a:pt x="9145" y="3649"/>
                    </a:cubicBezTo>
                    <a:cubicBezTo>
                      <a:pt x="9669" y="3775"/>
                      <a:pt x="10149" y="3883"/>
                      <a:pt x="10590" y="3967"/>
                    </a:cubicBezTo>
                    <a:cubicBezTo>
                      <a:pt x="11038" y="4051"/>
                      <a:pt x="11424" y="3958"/>
                      <a:pt x="11765" y="3682"/>
                    </a:cubicBezTo>
                    <a:cubicBezTo>
                      <a:pt x="12123" y="3382"/>
                      <a:pt x="12321" y="2994"/>
                      <a:pt x="12351" y="2526"/>
                    </a:cubicBezTo>
                    <a:cubicBezTo>
                      <a:pt x="12376" y="2054"/>
                      <a:pt x="12189" y="1596"/>
                      <a:pt x="11782" y="1147"/>
                    </a:cubicBezTo>
                    <a:cubicBezTo>
                      <a:pt x="11258" y="569"/>
                      <a:pt x="10630" y="216"/>
                      <a:pt x="9872" y="85"/>
                    </a:cubicBezTo>
                    <a:cubicBezTo>
                      <a:pt x="9126" y="-41"/>
                      <a:pt x="8358" y="-30"/>
                      <a:pt x="7564" y="136"/>
                    </a:cubicBezTo>
                    <a:cubicBezTo>
                      <a:pt x="6780" y="309"/>
                      <a:pt x="6032" y="595"/>
                      <a:pt x="5324" y="997"/>
                    </a:cubicBezTo>
                    <a:cubicBezTo>
                      <a:pt x="4617" y="1399"/>
                      <a:pt x="4048" y="1811"/>
                      <a:pt x="3626" y="2213"/>
                    </a:cubicBezTo>
                    <a:cubicBezTo>
                      <a:pt x="3464" y="2066"/>
                      <a:pt x="3302" y="1918"/>
                      <a:pt x="3141" y="1773"/>
                    </a:cubicBezTo>
                    <a:cubicBezTo>
                      <a:pt x="2963" y="1614"/>
                      <a:pt x="2739" y="1530"/>
                      <a:pt x="2471" y="1535"/>
                    </a:cubicBezTo>
                    <a:cubicBezTo>
                      <a:pt x="2200" y="1535"/>
                      <a:pt x="1977" y="1647"/>
                      <a:pt x="1793" y="1853"/>
                    </a:cubicBezTo>
                    <a:cubicBezTo>
                      <a:pt x="1615" y="2054"/>
                      <a:pt x="1530" y="2288"/>
                      <a:pt x="1565" y="2536"/>
                    </a:cubicBezTo>
                    <a:cubicBezTo>
                      <a:pt x="1589" y="2793"/>
                      <a:pt x="1696" y="2989"/>
                      <a:pt x="1880" y="3139"/>
                    </a:cubicBezTo>
                    <a:cubicBezTo>
                      <a:pt x="2044" y="3270"/>
                      <a:pt x="2203" y="3401"/>
                      <a:pt x="2364" y="3537"/>
                    </a:cubicBezTo>
                    <a:cubicBezTo>
                      <a:pt x="1731" y="4276"/>
                      <a:pt x="1207" y="5094"/>
                      <a:pt x="795" y="5957"/>
                    </a:cubicBezTo>
                    <a:cubicBezTo>
                      <a:pt x="378" y="6820"/>
                      <a:pt x="130" y="7676"/>
                      <a:pt x="37" y="8509"/>
                    </a:cubicBezTo>
                    <a:cubicBezTo>
                      <a:pt x="-59" y="9346"/>
                      <a:pt x="33" y="10113"/>
                      <a:pt x="298" y="10824"/>
                    </a:cubicBezTo>
                    <a:cubicBezTo>
                      <a:pt x="566" y="11540"/>
                      <a:pt x="1056" y="12148"/>
                      <a:pt x="1774" y="12723"/>
                    </a:cubicBezTo>
                    <a:cubicBezTo>
                      <a:pt x="2942" y="13658"/>
                      <a:pt x="4321" y="14056"/>
                      <a:pt x="5915" y="13967"/>
                    </a:cubicBezTo>
                    <a:cubicBezTo>
                      <a:pt x="7507" y="13874"/>
                      <a:pt x="9223" y="13415"/>
                      <a:pt x="11064" y="12461"/>
                    </a:cubicBezTo>
                    <a:cubicBezTo>
                      <a:pt x="12532" y="14093"/>
                      <a:pt x="14002" y="15716"/>
                      <a:pt x="15470" y="17223"/>
                    </a:cubicBezTo>
                    <a:cubicBezTo>
                      <a:pt x="14849" y="17728"/>
                      <a:pt x="14305" y="18018"/>
                      <a:pt x="13826" y="18111"/>
                    </a:cubicBezTo>
                    <a:cubicBezTo>
                      <a:pt x="13344" y="18210"/>
                      <a:pt x="12917" y="18200"/>
                      <a:pt x="12530" y="18088"/>
                    </a:cubicBezTo>
                    <a:cubicBezTo>
                      <a:pt x="12142" y="17971"/>
                      <a:pt x="11782" y="17803"/>
                      <a:pt x="11455" y="17587"/>
                    </a:cubicBezTo>
                    <a:cubicBezTo>
                      <a:pt x="11125" y="17368"/>
                      <a:pt x="10799" y="17181"/>
                      <a:pt x="10474" y="17026"/>
                    </a:cubicBezTo>
                    <a:cubicBezTo>
                      <a:pt x="10154" y="16872"/>
                      <a:pt x="9823" y="16788"/>
                      <a:pt x="9486" y="16783"/>
                    </a:cubicBezTo>
                    <a:cubicBezTo>
                      <a:pt x="9145" y="16778"/>
                      <a:pt x="8785" y="16937"/>
                      <a:pt x="8388" y="17265"/>
                    </a:cubicBezTo>
                    <a:cubicBezTo>
                      <a:pt x="7981" y="17606"/>
                      <a:pt x="7777" y="18004"/>
                      <a:pt x="7777" y="18453"/>
                    </a:cubicBezTo>
                    <a:cubicBezTo>
                      <a:pt x="7777" y="18897"/>
                      <a:pt x="7991" y="19351"/>
                      <a:pt x="8408" y="19809"/>
                    </a:cubicBezTo>
                    <a:cubicBezTo>
                      <a:pt x="8830" y="20268"/>
                      <a:pt x="9379" y="20651"/>
                      <a:pt x="10042" y="20955"/>
                    </a:cubicBezTo>
                    <a:cubicBezTo>
                      <a:pt x="10708" y="21259"/>
                      <a:pt x="11455" y="21451"/>
                      <a:pt x="12279" y="21502"/>
                    </a:cubicBezTo>
                    <a:cubicBezTo>
                      <a:pt x="13103" y="21559"/>
                      <a:pt x="13970" y="21437"/>
                      <a:pt x="14886" y="21109"/>
                    </a:cubicBezTo>
                    <a:cubicBezTo>
                      <a:pt x="15807" y="20787"/>
                      <a:pt x="16721" y="20202"/>
                      <a:pt x="17617" y="19332"/>
                    </a:cubicBezTo>
                    <a:cubicBezTo>
                      <a:pt x="18051" y="19739"/>
                      <a:pt x="18489" y="20127"/>
                      <a:pt x="18921" y="20501"/>
                    </a:cubicBezTo>
                    <a:cubicBezTo>
                      <a:pt x="19107" y="20656"/>
                      <a:pt x="19328" y="20731"/>
                      <a:pt x="19601" y="20712"/>
                    </a:cubicBezTo>
                    <a:cubicBezTo>
                      <a:pt x="19861" y="20703"/>
                      <a:pt x="20090" y="20586"/>
                      <a:pt x="20269" y="20375"/>
                    </a:cubicBezTo>
                    <a:cubicBezTo>
                      <a:pt x="20455" y="20160"/>
                      <a:pt x="20532" y="19921"/>
                      <a:pt x="20503" y="19674"/>
                    </a:cubicBezTo>
                    <a:cubicBezTo>
                      <a:pt x="20477" y="19421"/>
                      <a:pt x="20371" y="19229"/>
                      <a:pt x="20192" y="19089"/>
                    </a:cubicBezTo>
                    <a:cubicBezTo>
                      <a:pt x="19755" y="18752"/>
                      <a:pt x="19321" y="18397"/>
                      <a:pt x="18884" y="18022"/>
                    </a:cubicBezTo>
                    <a:cubicBezTo>
                      <a:pt x="19626" y="17143"/>
                      <a:pt x="20221" y="16217"/>
                      <a:pt x="20664" y="15300"/>
                    </a:cubicBezTo>
                    <a:cubicBezTo>
                      <a:pt x="21103" y="14379"/>
                      <a:pt x="21367" y="13490"/>
                      <a:pt x="21453" y="12667"/>
                    </a:cubicBezTo>
                    <a:cubicBezTo>
                      <a:pt x="21540" y="11839"/>
                      <a:pt x="21439" y="11091"/>
                      <a:pt x="21159" y="10412"/>
                    </a:cubicBezTo>
                    <a:cubicBezTo>
                      <a:pt x="20880" y="9725"/>
                      <a:pt x="20386" y="9135"/>
                      <a:pt x="19678" y="857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아메리카노L" pitchFamily="18" charset="-127"/>
                  <a:ea typeface="a아메리카노L" pitchFamily="18" charset="-127"/>
                  <a:sym typeface="Gill Sans" charset="0"/>
                </a:endParaRPr>
              </a:p>
            </p:txBody>
          </p:sp>
          <p:sp>
            <p:nvSpPr>
              <p:cNvPr id="61" name="AutoShape 54"/>
              <p:cNvSpPr>
                <a:spLocks/>
              </p:cNvSpPr>
              <p:nvPr/>
            </p:nvSpPr>
            <p:spPr bwMode="auto">
              <a:xfrm>
                <a:off x="8375650" y="2896394"/>
                <a:ext cx="70644" cy="73819"/>
              </a:xfrm>
              <a:custGeom>
                <a:avLst/>
                <a:gdLst>
                  <a:gd name="T0" fmla="+- 0 10791 197"/>
                  <a:gd name="T1" fmla="*/ T0 w 21188"/>
                  <a:gd name="T2" fmla="+- 0 10794 193"/>
                  <a:gd name="T3" fmla="*/ 10794 h 21203"/>
                  <a:gd name="T4" fmla="+- 0 10791 197"/>
                  <a:gd name="T5" fmla="*/ T4 w 21188"/>
                  <a:gd name="T6" fmla="+- 0 10794 193"/>
                  <a:gd name="T7" fmla="*/ 10794 h 21203"/>
                  <a:gd name="T8" fmla="+- 0 10791 197"/>
                  <a:gd name="T9" fmla="*/ T8 w 21188"/>
                  <a:gd name="T10" fmla="+- 0 10794 193"/>
                  <a:gd name="T11" fmla="*/ 10794 h 21203"/>
                  <a:gd name="T12" fmla="+- 0 10791 197"/>
                  <a:gd name="T13" fmla="*/ T12 w 21188"/>
                  <a:gd name="T14" fmla="+- 0 10794 193"/>
                  <a:gd name="T15" fmla="*/ 10794 h 2120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88" h="21203">
                    <a:moveTo>
                      <a:pt x="17615" y="468"/>
                    </a:moveTo>
                    <a:lnTo>
                      <a:pt x="17606" y="468"/>
                    </a:lnTo>
                    <a:cubicBezTo>
                      <a:pt x="14870" y="2476"/>
                      <a:pt x="12200" y="4590"/>
                      <a:pt x="9727" y="6958"/>
                    </a:cubicBezTo>
                    <a:cubicBezTo>
                      <a:pt x="7348" y="9227"/>
                      <a:pt x="5200" y="11619"/>
                      <a:pt x="3329" y="14060"/>
                    </a:cubicBezTo>
                    <a:lnTo>
                      <a:pt x="341" y="17962"/>
                    </a:lnTo>
                    <a:lnTo>
                      <a:pt x="350" y="17970"/>
                    </a:lnTo>
                    <a:cubicBezTo>
                      <a:pt x="-197" y="18786"/>
                      <a:pt x="-106" y="19880"/>
                      <a:pt x="638" y="20590"/>
                    </a:cubicBezTo>
                    <a:cubicBezTo>
                      <a:pt x="1491" y="21407"/>
                      <a:pt x="2889" y="21407"/>
                      <a:pt x="3746" y="20590"/>
                    </a:cubicBezTo>
                    <a:cubicBezTo>
                      <a:pt x="3877" y="20460"/>
                      <a:pt x="3984" y="20321"/>
                      <a:pt x="4069" y="20174"/>
                    </a:cubicBezTo>
                    <a:lnTo>
                      <a:pt x="6867" y="16517"/>
                    </a:lnTo>
                    <a:cubicBezTo>
                      <a:pt x="8601" y="14255"/>
                      <a:pt x="10606" y="12027"/>
                      <a:pt x="12824" y="9913"/>
                    </a:cubicBezTo>
                    <a:cubicBezTo>
                      <a:pt x="15281" y="7570"/>
                      <a:pt x="17557" y="5758"/>
                      <a:pt x="20329" y="3749"/>
                    </a:cubicBezTo>
                    <a:lnTo>
                      <a:pt x="20321" y="3741"/>
                    </a:lnTo>
                    <a:cubicBezTo>
                      <a:pt x="20400" y="3684"/>
                      <a:pt x="20473" y="3635"/>
                      <a:pt x="20543" y="3570"/>
                    </a:cubicBezTo>
                    <a:cubicBezTo>
                      <a:pt x="21402" y="2753"/>
                      <a:pt x="21402" y="1427"/>
                      <a:pt x="20543" y="606"/>
                    </a:cubicBezTo>
                    <a:cubicBezTo>
                      <a:pt x="19742" y="-161"/>
                      <a:pt x="18472" y="-193"/>
                      <a:pt x="17615" y="468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아메리카노L" pitchFamily="18" charset="-127"/>
                  <a:ea typeface="a아메리카노L" pitchFamily="18" charset="-127"/>
                  <a:sym typeface="Gill Sans" charset="0"/>
                </a:endParaRPr>
              </a:p>
            </p:txBody>
          </p:sp>
          <p:sp>
            <p:nvSpPr>
              <p:cNvPr id="62" name="AutoShape 55"/>
              <p:cNvSpPr>
                <a:spLocks/>
              </p:cNvSpPr>
              <p:nvPr/>
            </p:nvSpPr>
            <p:spPr bwMode="auto">
              <a:xfrm>
                <a:off x="8448675" y="2649538"/>
                <a:ext cx="71438" cy="74613"/>
              </a:xfrm>
              <a:custGeom>
                <a:avLst/>
                <a:gdLst>
                  <a:gd name="T0" fmla="+- 0 10803 213"/>
                  <a:gd name="T1" fmla="*/ T0 w 21180"/>
                  <a:gd name="T2" fmla="+- 0 10801 203"/>
                  <a:gd name="T3" fmla="*/ 10801 h 21196"/>
                  <a:gd name="T4" fmla="+- 0 10803 213"/>
                  <a:gd name="T5" fmla="*/ T4 w 21180"/>
                  <a:gd name="T6" fmla="+- 0 10801 203"/>
                  <a:gd name="T7" fmla="*/ 10801 h 21196"/>
                  <a:gd name="T8" fmla="+- 0 10803 213"/>
                  <a:gd name="T9" fmla="*/ T8 w 21180"/>
                  <a:gd name="T10" fmla="+- 0 10801 203"/>
                  <a:gd name="T11" fmla="*/ 10801 h 21196"/>
                  <a:gd name="T12" fmla="+- 0 10803 213"/>
                  <a:gd name="T13" fmla="*/ T12 w 21180"/>
                  <a:gd name="T14" fmla="+- 0 10801 203"/>
                  <a:gd name="T15" fmla="*/ 10801 h 2119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80" h="21196">
                    <a:moveTo>
                      <a:pt x="8372" y="11356"/>
                    </a:moveTo>
                    <a:cubicBezTo>
                      <a:pt x="6122" y="13508"/>
                      <a:pt x="3675" y="15444"/>
                      <a:pt x="1144" y="17292"/>
                    </a:cubicBezTo>
                    <a:cubicBezTo>
                      <a:pt x="963" y="17388"/>
                      <a:pt x="786" y="17493"/>
                      <a:pt x="637" y="17645"/>
                    </a:cubicBezTo>
                    <a:cubicBezTo>
                      <a:pt x="-213" y="18457"/>
                      <a:pt x="-213" y="19774"/>
                      <a:pt x="637" y="20585"/>
                    </a:cubicBezTo>
                    <a:cubicBezTo>
                      <a:pt x="1464" y="21380"/>
                      <a:pt x="2796" y="21397"/>
                      <a:pt x="3652" y="20641"/>
                    </a:cubicBezTo>
                    <a:lnTo>
                      <a:pt x="3665" y="20649"/>
                    </a:lnTo>
                    <a:cubicBezTo>
                      <a:pt x="6364" y="18673"/>
                      <a:pt x="8988" y="16581"/>
                      <a:pt x="11419" y="14263"/>
                    </a:cubicBezTo>
                    <a:cubicBezTo>
                      <a:pt x="13759" y="12030"/>
                      <a:pt x="15873" y="9685"/>
                      <a:pt x="17715" y="7283"/>
                    </a:cubicBezTo>
                    <a:lnTo>
                      <a:pt x="20663" y="3427"/>
                    </a:lnTo>
                    <a:lnTo>
                      <a:pt x="20654" y="3419"/>
                    </a:lnTo>
                    <a:cubicBezTo>
                      <a:pt x="21386" y="2600"/>
                      <a:pt x="21357" y="1379"/>
                      <a:pt x="20541" y="608"/>
                    </a:cubicBezTo>
                    <a:cubicBezTo>
                      <a:pt x="19697" y="-203"/>
                      <a:pt x="18323" y="-203"/>
                      <a:pt x="17468" y="608"/>
                    </a:cubicBezTo>
                    <a:cubicBezTo>
                      <a:pt x="17313" y="760"/>
                      <a:pt x="17197" y="937"/>
                      <a:pt x="17094" y="1114"/>
                    </a:cubicBezTo>
                    <a:lnTo>
                      <a:pt x="14228" y="4857"/>
                    </a:lnTo>
                    <a:cubicBezTo>
                      <a:pt x="12526" y="7090"/>
                      <a:pt x="10552" y="9275"/>
                      <a:pt x="8372" y="11356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2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아메리카노L" pitchFamily="18" charset="-127"/>
                  <a:ea typeface="a아메리카노L" pitchFamily="18" charset="-127"/>
                  <a:sym typeface="Gill Sans" charset="0"/>
                </a:endParaRPr>
              </a:p>
            </p:txBody>
          </p:sp>
        </p:grpSp>
        <p:sp>
          <p:nvSpPr>
            <p:cNvPr id="57" name="TextBox 56"/>
            <p:cNvSpPr txBox="1"/>
            <p:nvPr/>
          </p:nvSpPr>
          <p:spPr>
            <a:xfrm>
              <a:off x="7896586" y="4969864"/>
              <a:ext cx="119519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>
                  <a:solidFill>
                    <a:schemeClr val="accent2"/>
                  </a:solidFill>
                  <a:latin typeface="a아메리카노L" pitchFamily="18" charset="-127"/>
                  <a:ea typeface="a아메리카노L" pitchFamily="18" charset="-127"/>
                </a:rPr>
                <a:t>제품판매</a:t>
              </a:r>
              <a:endParaRPr lang="en-US" sz="1400" b="1" dirty="0">
                <a:solidFill>
                  <a:schemeClr val="accent2"/>
                </a:solidFill>
                <a:latin typeface="a아메리카노L" pitchFamily="18" charset="-127"/>
                <a:ea typeface="a아메리카노L" pitchFamily="18" charset="-127"/>
              </a:endParaRPr>
            </a:p>
          </p:txBody>
        </p:sp>
      </p:grpSp>
      <p:sp>
        <p:nvSpPr>
          <p:cNvPr id="63" name="KMA1D1FEAF"/>
          <p:cNvSpPr>
            <a:spLocks noChangeArrowheads="1"/>
          </p:cNvSpPr>
          <p:nvPr>
            <p:custDataLst>
              <p:tags r:id="rId1"/>
            </p:custDataLst>
          </p:nvPr>
        </p:nvSpPr>
        <p:spPr bwMode="ltGray">
          <a:xfrm>
            <a:off x="25152" y="2770211"/>
            <a:ext cx="1244600" cy="1244600"/>
          </a:xfrm>
          <a:prstGeom prst="ellipse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7200" tIns="97200" rIns="98082" bIns="97200" anchor="ctr"/>
          <a:lstStyle/>
          <a:p>
            <a:pPr algn="ctr">
              <a:buSzPct val="80000"/>
              <a:defRPr/>
            </a:pPr>
            <a:r>
              <a:rPr lang="ko-KR" altLang="en-US" sz="1600" b="1" dirty="0" smtClean="0">
                <a:solidFill>
                  <a:schemeClr val="bg1"/>
                </a:solidFill>
                <a:latin typeface="a아메리카노L" pitchFamily="18" charset="-127"/>
                <a:ea typeface="a아메리카노L" pitchFamily="18" charset="-127"/>
                <a:cs typeface="Arial" pitchFamily="34" charset="0"/>
              </a:rPr>
              <a:t>사업영역</a:t>
            </a:r>
            <a:endParaRPr lang="ko-KR" altLang="ko-KR" sz="1600" b="1" dirty="0">
              <a:solidFill>
                <a:schemeClr val="bg1"/>
              </a:solidFill>
              <a:latin typeface="a아메리카노L" pitchFamily="18" charset="-127"/>
              <a:ea typeface="a아메리카노L" pitchFamily="18" charset="-127"/>
              <a:cs typeface="Arial" pitchFamily="34" charset="0"/>
            </a:endParaRPr>
          </a:p>
        </p:txBody>
      </p:sp>
      <p:pic>
        <p:nvPicPr>
          <p:cNvPr id="1026" name="Picture 2" descr="C:\Users\Administrator\Desktop\Black BG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3982"/>
          <a:stretch/>
        </p:blipFill>
        <p:spPr bwMode="auto">
          <a:xfrm>
            <a:off x="3026494" y="2122511"/>
            <a:ext cx="3048000" cy="138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2300563" y="113481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buSzPct val="80000"/>
              <a:defRPr/>
            </a:pPr>
            <a:r>
              <a:rPr lang="ko-KR" altLang="en-US" sz="1600" b="1" dirty="0">
                <a:solidFill>
                  <a:schemeClr val="bg1"/>
                </a:solidFill>
                <a:latin typeface="a아메리카노L" pitchFamily="18" charset="-127"/>
                <a:ea typeface="a아메리카노L" pitchFamily="18" charset="-127"/>
                <a:cs typeface="Arial" pitchFamily="34" charset="0"/>
              </a:rPr>
              <a:t>엘리베이터 와이어 장력 균등화 장치</a:t>
            </a:r>
            <a:endParaRPr lang="en-US" altLang="ko-KR" sz="1600" b="1" dirty="0">
              <a:solidFill>
                <a:schemeClr val="bg1"/>
              </a:solidFill>
              <a:latin typeface="a아메리카노L" pitchFamily="18" charset="-127"/>
              <a:ea typeface="a아메리카노L" pitchFamily="18" charset="-127"/>
              <a:cs typeface="Arial" pitchFamily="34" charset="0"/>
            </a:endParaRPr>
          </a:p>
          <a:p>
            <a:pPr algn="ctr">
              <a:lnSpc>
                <a:spcPct val="150000"/>
              </a:lnSpc>
              <a:buSzPct val="80000"/>
              <a:defRPr/>
            </a:pPr>
            <a:r>
              <a:rPr lang="ko-KR" altLang="en-US" sz="1600" b="1" dirty="0">
                <a:solidFill>
                  <a:schemeClr val="bg1"/>
                </a:solidFill>
                <a:latin typeface="a아메리카노L" pitchFamily="18" charset="-127"/>
                <a:ea typeface="a아메리카노L" pitchFamily="18" charset="-127"/>
                <a:cs typeface="Arial" pitchFamily="34" charset="0"/>
              </a:rPr>
              <a:t>총 판매법인</a:t>
            </a:r>
            <a:endParaRPr lang="ko-KR" altLang="ko-KR" sz="1600" b="1" dirty="0">
              <a:solidFill>
                <a:schemeClr val="bg1"/>
              </a:solidFill>
              <a:latin typeface="a아메리카노L" pitchFamily="18" charset="-127"/>
              <a:ea typeface="a아메리카노L" pitchFamily="18" charset="-127"/>
              <a:cs typeface="Arial" pitchFamily="34" charset="0"/>
            </a:endParaRPr>
          </a:p>
        </p:txBody>
      </p:sp>
      <p:sp>
        <p:nvSpPr>
          <p:cNvPr id="74" name="Rectangle 52"/>
          <p:cNvSpPr/>
          <p:nvPr/>
        </p:nvSpPr>
        <p:spPr>
          <a:xfrm>
            <a:off x="5377542" y="4562245"/>
            <a:ext cx="3353460" cy="128525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5" name="그룹 64"/>
          <p:cNvGrpSpPr/>
          <p:nvPr/>
        </p:nvGrpSpPr>
        <p:grpSpPr>
          <a:xfrm>
            <a:off x="5377542" y="2990503"/>
            <a:ext cx="3424001" cy="3763394"/>
            <a:chOff x="5830932" y="2723002"/>
            <a:chExt cx="3424001" cy="3763394"/>
          </a:xfrm>
        </p:grpSpPr>
        <p:sp>
          <p:nvSpPr>
            <p:cNvPr id="84" name="Freeform 43"/>
            <p:cNvSpPr>
              <a:spLocks/>
            </p:cNvSpPr>
            <p:nvPr/>
          </p:nvSpPr>
          <p:spPr bwMode="auto">
            <a:xfrm>
              <a:off x="7308350" y="5909897"/>
              <a:ext cx="433221" cy="554758"/>
            </a:xfrm>
            <a:custGeom>
              <a:avLst/>
              <a:gdLst>
                <a:gd name="T0" fmla="*/ 148 w 248"/>
                <a:gd name="T1" fmla="*/ 313 h 313"/>
                <a:gd name="T2" fmla="*/ 100 w 248"/>
                <a:gd name="T3" fmla="*/ 313 h 313"/>
                <a:gd name="T4" fmla="*/ 0 w 248"/>
                <a:gd name="T5" fmla="*/ 213 h 313"/>
                <a:gd name="T6" fmla="*/ 0 w 248"/>
                <a:gd name="T7" fmla="*/ 100 h 313"/>
                <a:gd name="T8" fmla="*/ 100 w 248"/>
                <a:gd name="T9" fmla="*/ 0 h 313"/>
                <a:gd name="T10" fmla="*/ 148 w 248"/>
                <a:gd name="T11" fmla="*/ 0 h 313"/>
                <a:gd name="T12" fmla="*/ 248 w 248"/>
                <a:gd name="T13" fmla="*/ 100 h 313"/>
                <a:gd name="T14" fmla="*/ 248 w 248"/>
                <a:gd name="T15" fmla="*/ 213 h 313"/>
                <a:gd name="T16" fmla="*/ 148 w 248"/>
                <a:gd name="T17" fmla="*/ 313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8" h="313">
                  <a:moveTo>
                    <a:pt x="148" y="313"/>
                  </a:moveTo>
                  <a:cubicBezTo>
                    <a:pt x="100" y="313"/>
                    <a:pt x="100" y="313"/>
                    <a:pt x="100" y="313"/>
                  </a:cubicBezTo>
                  <a:cubicBezTo>
                    <a:pt x="45" y="313"/>
                    <a:pt x="0" y="268"/>
                    <a:pt x="0" y="213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45"/>
                    <a:pt x="45" y="0"/>
                    <a:pt x="100" y="0"/>
                  </a:cubicBezTo>
                  <a:cubicBezTo>
                    <a:pt x="148" y="0"/>
                    <a:pt x="148" y="0"/>
                    <a:pt x="148" y="0"/>
                  </a:cubicBezTo>
                  <a:cubicBezTo>
                    <a:pt x="203" y="0"/>
                    <a:pt x="248" y="45"/>
                    <a:pt x="248" y="100"/>
                  </a:cubicBezTo>
                  <a:cubicBezTo>
                    <a:pt x="248" y="213"/>
                    <a:pt x="248" y="213"/>
                    <a:pt x="248" y="213"/>
                  </a:cubicBezTo>
                  <a:cubicBezTo>
                    <a:pt x="248" y="268"/>
                    <a:pt x="203" y="313"/>
                    <a:pt x="148" y="313"/>
                  </a:cubicBezTo>
                  <a:close/>
                </a:path>
              </a:pathLst>
            </a:custGeom>
            <a:solidFill>
              <a:srgbClr val="9B9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latin typeface="a아메리카노L" pitchFamily="18" charset="-127"/>
                <a:ea typeface="a아메리카노L" pitchFamily="18" charset="-127"/>
              </a:endParaRPr>
            </a:p>
          </p:txBody>
        </p:sp>
        <p:sp>
          <p:nvSpPr>
            <p:cNvPr id="85" name="Freeform 44"/>
            <p:cNvSpPr>
              <a:spLocks/>
            </p:cNvSpPr>
            <p:nvPr/>
          </p:nvSpPr>
          <p:spPr bwMode="auto">
            <a:xfrm>
              <a:off x="7248468" y="5903150"/>
              <a:ext cx="552985" cy="132692"/>
            </a:xfrm>
            <a:custGeom>
              <a:avLst/>
              <a:gdLst>
                <a:gd name="T0" fmla="*/ 284 w 316"/>
                <a:gd name="T1" fmla="*/ 75 h 75"/>
                <a:gd name="T2" fmla="*/ 32 w 316"/>
                <a:gd name="T3" fmla="*/ 75 h 75"/>
                <a:gd name="T4" fmla="*/ 0 w 316"/>
                <a:gd name="T5" fmla="*/ 43 h 75"/>
                <a:gd name="T6" fmla="*/ 0 w 316"/>
                <a:gd name="T7" fmla="*/ 32 h 75"/>
                <a:gd name="T8" fmla="*/ 32 w 316"/>
                <a:gd name="T9" fmla="*/ 0 h 75"/>
                <a:gd name="T10" fmla="*/ 284 w 316"/>
                <a:gd name="T11" fmla="*/ 0 h 75"/>
                <a:gd name="T12" fmla="*/ 316 w 316"/>
                <a:gd name="T13" fmla="*/ 32 h 75"/>
                <a:gd name="T14" fmla="*/ 316 w 316"/>
                <a:gd name="T15" fmla="*/ 43 h 75"/>
                <a:gd name="T16" fmla="*/ 284 w 316"/>
                <a:gd name="T1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6" h="75">
                  <a:moveTo>
                    <a:pt x="284" y="75"/>
                  </a:moveTo>
                  <a:cubicBezTo>
                    <a:pt x="32" y="75"/>
                    <a:pt x="32" y="75"/>
                    <a:pt x="32" y="75"/>
                  </a:cubicBezTo>
                  <a:cubicBezTo>
                    <a:pt x="15" y="75"/>
                    <a:pt x="0" y="61"/>
                    <a:pt x="0" y="43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15"/>
                    <a:pt x="15" y="0"/>
                    <a:pt x="32" y="0"/>
                  </a:cubicBezTo>
                  <a:cubicBezTo>
                    <a:pt x="284" y="0"/>
                    <a:pt x="284" y="0"/>
                    <a:pt x="284" y="0"/>
                  </a:cubicBezTo>
                  <a:cubicBezTo>
                    <a:pt x="301" y="0"/>
                    <a:pt x="316" y="15"/>
                    <a:pt x="316" y="32"/>
                  </a:cubicBezTo>
                  <a:cubicBezTo>
                    <a:pt x="316" y="43"/>
                    <a:pt x="316" y="43"/>
                    <a:pt x="316" y="43"/>
                  </a:cubicBezTo>
                  <a:cubicBezTo>
                    <a:pt x="316" y="61"/>
                    <a:pt x="301" y="75"/>
                    <a:pt x="284" y="75"/>
                  </a:cubicBezTo>
                  <a:close/>
                </a:path>
              </a:pathLst>
            </a:custGeom>
            <a:solidFill>
              <a:srgbClr val="CD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latin typeface="a아메리카노L" pitchFamily="18" charset="-127"/>
                <a:ea typeface="a아메리카노L" pitchFamily="18" charset="-127"/>
              </a:endParaRPr>
            </a:p>
          </p:txBody>
        </p:sp>
        <p:sp>
          <p:nvSpPr>
            <p:cNvPr id="86" name="Freeform 45"/>
            <p:cNvSpPr>
              <a:spLocks/>
            </p:cNvSpPr>
            <p:nvPr/>
          </p:nvSpPr>
          <p:spPr bwMode="auto">
            <a:xfrm>
              <a:off x="7248468" y="6085321"/>
              <a:ext cx="552985" cy="133442"/>
            </a:xfrm>
            <a:custGeom>
              <a:avLst/>
              <a:gdLst>
                <a:gd name="T0" fmla="*/ 284 w 316"/>
                <a:gd name="T1" fmla="*/ 75 h 75"/>
                <a:gd name="T2" fmla="*/ 32 w 316"/>
                <a:gd name="T3" fmla="*/ 75 h 75"/>
                <a:gd name="T4" fmla="*/ 0 w 316"/>
                <a:gd name="T5" fmla="*/ 43 h 75"/>
                <a:gd name="T6" fmla="*/ 0 w 316"/>
                <a:gd name="T7" fmla="*/ 32 h 75"/>
                <a:gd name="T8" fmla="*/ 32 w 316"/>
                <a:gd name="T9" fmla="*/ 0 h 75"/>
                <a:gd name="T10" fmla="*/ 284 w 316"/>
                <a:gd name="T11" fmla="*/ 0 h 75"/>
                <a:gd name="T12" fmla="*/ 316 w 316"/>
                <a:gd name="T13" fmla="*/ 32 h 75"/>
                <a:gd name="T14" fmla="*/ 316 w 316"/>
                <a:gd name="T15" fmla="*/ 43 h 75"/>
                <a:gd name="T16" fmla="*/ 284 w 316"/>
                <a:gd name="T1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6" h="75">
                  <a:moveTo>
                    <a:pt x="284" y="75"/>
                  </a:moveTo>
                  <a:cubicBezTo>
                    <a:pt x="32" y="75"/>
                    <a:pt x="32" y="75"/>
                    <a:pt x="32" y="75"/>
                  </a:cubicBezTo>
                  <a:cubicBezTo>
                    <a:pt x="15" y="75"/>
                    <a:pt x="0" y="61"/>
                    <a:pt x="0" y="43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15"/>
                    <a:pt x="15" y="0"/>
                    <a:pt x="32" y="0"/>
                  </a:cubicBezTo>
                  <a:cubicBezTo>
                    <a:pt x="284" y="0"/>
                    <a:pt x="284" y="0"/>
                    <a:pt x="284" y="0"/>
                  </a:cubicBezTo>
                  <a:cubicBezTo>
                    <a:pt x="301" y="0"/>
                    <a:pt x="316" y="15"/>
                    <a:pt x="316" y="32"/>
                  </a:cubicBezTo>
                  <a:cubicBezTo>
                    <a:pt x="316" y="43"/>
                    <a:pt x="316" y="43"/>
                    <a:pt x="316" y="43"/>
                  </a:cubicBezTo>
                  <a:cubicBezTo>
                    <a:pt x="316" y="61"/>
                    <a:pt x="301" y="75"/>
                    <a:pt x="284" y="75"/>
                  </a:cubicBezTo>
                  <a:close/>
                </a:path>
              </a:pathLst>
            </a:custGeom>
            <a:solidFill>
              <a:srgbClr val="CD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latin typeface="a아메리카노L" pitchFamily="18" charset="-127"/>
                <a:ea typeface="a아메리카노L" pitchFamily="18" charset="-127"/>
              </a:endParaRPr>
            </a:p>
          </p:txBody>
        </p:sp>
        <p:sp>
          <p:nvSpPr>
            <p:cNvPr id="87" name="Freeform 46"/>
            <p:cNvSpPr>
              <a:spLocks/>
            </p:cNvSpPr>
            <p:nvPr/>
          </p:nvSpPr>
          <p:spPr bwMode="auto">
            <a:xfrm>
              <a:off x="7248468" y="6262993"/>
              <a:ext cx="552985" cy="132692"/>
            </a:xfrm>
            <a:custGeom>
              <a:avLst/>
              <a:gdLst>
                <a:gd name="T0" fmla="*/ 284 w 316"/>
                <a:gd name="T1" fmla="*/ 75 h 75"/>
                <a:gd name="T2" fmla="*/ 32 w 316"/>
                <a:gd name="T3" fmla="*/ 75 h 75"/>
                <a:gd name="T4" fmla="*/ 0 w 316"/>
                <a:gd name="T5" fmla="*/ 43 h 75"/>
                <a:gd name="T6" fmla="*/ 0 w 316"/>
                <a:gd name="T7" fmla="*/ 32 h 75"/>
                <a:gd name="T8" fmla="*/ 32 w 316"/>
                <a:gd name="T9" fmla="*/ 0 h 75"/>
                <a:gd name="T10" fmla="*/ 284 w 316"/>
                <a:gd name="T11" fmla="*/ 0 h 75"/>
                <a:gd name="T12" fmla="*/ 316 w 316"/>
                <a:gd name="T13" fmla="*/ 32 h 75"/>
                <a:gd name="T14" fmla="*/ 316 w 316"/>
                <a:gd name="T15" fmla="*/ 43 h 75"/>
                <a:gd name="T16" fmla="*/ 284 w 316"/>
                <a:gd name="T1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6" h="75">
                  <a:moveTo>
                    <a:pt x="284" y="75"/>
                  </a:moveTo>
                  <a:cubicBezTo>
                    <a:pt x="32" y="75"/>
                    <a:pt x="32" y="75"/>
                    <a:pt x="32" y="75"/>
                  </a:cubicBezTo>
                  <a:cubicBezTo>
                    <a:pt x="15" y="75"/>
                    <a:pt x="0" y="60"/>
                    <a:pt x="0" y="43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15"/>
                    <a:pt x="15" y="0"/>
                    <a:pt x="32" y="0"/>
                  </a:cubicBezTo>
                  <a:cubicBezTo>
                    <a:pt x="284" y="0"/>
                    <a:pt x="284" y="0"/>
                    <a:pt x="284" y="0"/>
                  </a:cubicBezTo>
                  <a:cubicBezTo>
                    <a:pt x="301" y="0"/>
                    <a:pt x="316" y="15"/>
                    <a:pt x="316" y="32"/>
                  </a:cubicBezTo>
                  <a:cubicBezTo>
                    <a:pt x="316" y="43"/>
                    <a:pt x="316" y="43"/>
                    <a:pt x="316" y="43"/>
                  </a:cubicBezTo>
                  <a:cubicBezTo>
                    <a:pt x="316" y="60"/>
                    <a:pt x="301" y="75"/>
                    <a:pt x="284" y="75"/>
                  </a:cubicBezTo>
                  <a:close/>
                </a:path>
              </a:pathLst>
            </a:custGeom>
            <a:solidFill>
              <a:srgbClr val="CD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latin typeface="a아메리카노L" pitchFamily="18" charset="-127"/>
                <a:ea typeface="a아메리카노L" pitchFamily="18" charset="-127"/>
              </a:endParaRPr>
            </a:p>
          </p:txBody>
        </p:sp>
        <p:sp>
          <p:nvSpPr>
            <p:cNvPr id="88" name="Freeform 47"/>
            <p:cNvSpPr>
              <a:spLocks/>
            </p:cNvSpPr>
            <p:nvPr/>
          </p:nvSpPr>
          <p:spPr bwMode="auto">
            <a:xfrm>
              <a:off x="7473950" y="6464655"/>
              <a:ext cx="102021" cy="21741"/>
            </a:xfrm>
            <a:custGeom>
              <a:avLst/>
              <a:gdLst>
                <a:gd name="T0" fmla="*/ 0 w 58"/>
                <a:gd name="T1" fmla="*/ 0 h 12"/>
                <a:gd name="T2" fmla="*/ 29 w 58"/>
                <a:gd name="T3" fmla="*/ 12 h 12"/>
                <a:gd name="T4" fmla="*/ 58 w 58"/>
                <a:gd name="T5" fmla="*/ 0 h 12"/>
                <a:gd name="T6" fmla="*/ 0 w 58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12">
                  <a:moveTo>
                    <a:pt x="0" y="0"/>
                  </a:moveTo>
                  <a:cubicBezTo>
                    <a:pt x="4" y="7"/>
                    <a:pt x="15" y="12"/>
                    <a:pt x="29" y="12"/>
                  </a:cubicBezTo>
                  <a:cubicBezTo>
                    <a:pt x="43" y="12"/>
                    <a:pt x="54" y="7"/>
                    <a:pt x="5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1A5A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latin typeface="a아메리카노L" pitchFamily="18" charset="-127"/>
                <a:ea typeface="a아메리카노L" pitchFamily="18" charset="-127"/>
              </a:endParaRPr>
            </a:p>
          </p:txBody>
        </p:sp>
        <p:sp>
          <p:nvSpPr>
            <p:cNvPr id="89" name="Freeform 48"/>
            <p:cNvSpPr>
              <a:spLocks/>
            </p:cNvSpPr>
            <p:nvPr/>
          </p:nvSpPr>
          <p:spPr bwMode="auto">
            <a:xfrm>
              <a:off x="6844818" y="3637281"/>
              <a:ext cx="1360284" cy="657462"/>
            </a:xfrm>
            <a:custGeom>
              <a:avLst/>
              <a:gdLst>
                <a:gd name="T0" fmla="*/ 778 w 778"/>
                <a:gd name="T1" fmla="*/ 371 h 371"/>
                <a:gd name="T2" fmla="*/ 389 w 778"/>
                <a:gd name="T3" fmla="*/ 0 h 371"/>
                <a:gd name="T4" fmla="*/ 0 w 778"/>
                <a:gd name="T5" fmla="*/ 371 h 371"/>
                <a:gd name="T6" fmla="*/ 778 w 778"/>
                <a:gd name="T7" fmla="*/ 371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78" h="371">
                  <a:moveTo>
                    <a:pt x="778" y="371"/>
                  </a:moveTo>
                  <a:cubicBezTo>
                    <a:pt x="769" y="164"/>
                    <a:pt x="598" y="0"/>
                    <a:pt x="389" y="0"/>
                  </a:cubicBezTo>
                  <a:cubicBezTo>
                    <a:pt x="180" y="0"/>
                    <a:pt x="9" y="164"/>
                    <a:pt x="0" y="371"/>
                  </a:cubicBezTo>
                  <a:lnTo>
                    <a:pt x="778" y="37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latin typeface="a아메리카노L" pitchFamily="18" charset="-127"/>
                <a:ea typeface="a아메리카노L" pitchFamily="18" charset="-127"/>
              </a:endParaRPr>
            </a:p>
          </p:txBody>
        </p:sp>
        <p:sp>
          <p:nvSpPr>
            <p:cNvPr id="90" name="Freeform 49"/>
            <p:cNvSpPr>
              <a:spLocks/>
            </p:cNvSpPr>
            <p:nvPr/>
          </p:nvSpPr>
          <p:spPr bwMode="auto">
            <a:xfrm>
              <a:off x="7189325" y="5574794"/>
              <a:ext cx="671271" cy="328357"/>
            </a:xfrm>
            <a:custGeom>
              <a:avLst/>
              <a:gdLst>
                <a:gd name="T0" fmla="*/ 0 w 384"/>
                <a:gd name="T1" fmla="*/ 0 h 185"/>
                <a:gd name="T2" fmla="*/ 81 w 384"/>
                <a:gd name="T3" fmla="*/ 185 h 185"/>
                <a:gd name="T4" fmla="*/ 173 w 384"/>
                <a:gd name="T5" fmla="*/ 185 h 185"/>
                <a:gd name="T6" fmla="*/ 192 w 384"/>
                <a:gd name="T7" fmla="*/ 185 h 185"/>
                <a:gd name="T8" fmla="*/ 211 w 384"/>
                <a:gd name="T9" fmla="*/ 185 h 185"/>
                <a:gd name="T10" fmla="*/ 303 w 384"/>
                <a:gd name="T11" fmla="*/ 185 h 185"/>
                <a:gd name="T12" fmla="*/ 384 w 384"/>
                <a:gd name="T13" fmla="*/ 0 h 185"/>
                <a:gd name="T14" fmla="*/ 0 w 384"/>
                <a:gd name="T15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4" h="185">
                  <a:moveTo>
                    <a:pt x="0" y="0"/>
                  </a:moveTo>
                  <a:cubicBezTo>
                    <a:pt x="40" y="63"/>
                    <a:pt x="77" y="135"/>
                    <a:pt x="81" y="185"/>
                  </a:cubicBezTo>
                  <a:cubicBezTo>
                    <a:pt x="173" y="185"/>
                    <a:pt x="173" y="185"/>
                    <a:pt x="173" y="185"/>
                  </a:cubicBezTo>
                  <a:cubicBezTo>
                    <a:pt x="192" y="185"/>
                    <a:pt x="192" y="185"/>
                    <a:pt x="192" y="185"/>
                  </a:cubicBezTo>
                  <a:cubicBezTo>
                    <a:pt x="211" y="185"/>
                    <a:pt x="211" y="185"/>
                    <a:pt x="211" y="185"/>
                  </a:cubicBezTo>
                  <a:cubicBezTo>
                    <a:pt x="303" y="185"/>
                    <a:pt x="303" y="185"/>
                    <a:pt x="303" y="185"/>
                  </a:cubicBezTo>
                  <a:cubicBezTo>
                    <a:pt x="307" y="135"/>
                    <a:pt x="344" y="63"/>
                    <a:pt x="38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latin typeface="a아메리카노L" pitchFamily="18" charset="-127"/>
                <a:ea typeface="a아메리카노L" pitchFamily="18" charset="-127"/>
              </a:endParaRPr>
            </a:p>
          </p:txBody>
        </p:sp>
        <p:sp>
          <p:nvSpPr>
            <p:cNvPr id="91" name="Freeform 50"/>
            <p:cNvSpPr>
              <a:spLocks/>
            </p:cNvSpPr>
            <p:nvPr/>
          </p:nvSpPr>
          <p:spPr bwMode="auto">
            <a:xfrm>
              <a:off x="7323875" y="3252700"/>
              <a:ext cx="89453" cy="308115"/>
            </a:xfrm>
            <a:custGeom>
              <a:avLst/>
              <a:gdLst>
                <a:gd name="T0" fmla="*/ 41 w 51"/>
                <a:gd name="T1" fmla="*/ 173 h 174"/>
                <a:gd name="T2" fmla="*/ 41 w 51"/>
                <a:gd name="T3" fmla="*/ 173 h 174"/>
                <a:gd name="T4" fmla="*/ 28 w 51"/>
                <a:gd name="T5" fmla="*/ 164 h 174"/>
                <a:gd name="T6" fmla="*/ 1 w 51"/>
                <a:gd name="T7" fmla="*/ 14 h 174"/>
                <a:gd name="T8" fmla="*/ 11 w 51"/>
                <a:gd name="T9" fmla="*/ 1 h 174"/>
                <a:gd name="T10" fmla="*/ 11 w 51"/>
                <a:gd name="T11" fmla="*/ 1 h 174"/>
                <a:gd name="T12" fmla="*/ 24 w 51"/>
                <a:gd name="T13" fmla="*/ 10 h 174"/>
                <a:gd name="T14" fmla="*/ 50 w 51"/>
                <a:gd name="T15" fmla="*/ 160 h 174"/>
                <a:gd name="T16" fmla="*/ 41 w 51"/>
                <a:gd name="T17" fmla="*/ 173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174">
                  <a:moveTo>
                    <a:pt x="41" y="173"/>
                  </a:moveTo>
                  <a:cubicBezTo>
                    <a:pt x="41" y="173"/>
                    <a:pt x="41" y="173"/>
                    <a:pt x="41" y="173"/>
                  </a:cubicBezTo>
                  <a:cubicBezTo>
                    <a:pt x="35" y="174"/>
                    <a:pt x="29" y="170"/>
                    <a:pt x="28" y="16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8"/>
                    <a:pt x="4" y="2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7" y="0"/>
                    <a:pt x="23" y="4"/>
                    <a:pt x="24" y="10"/>
                  </a:cubicBezTo>
                  <a:cubicBezTo>
                    <a:pt x="50" y="160"/>
                    <a:pt x="50" y="160"/>
                    <a:pt x="50" y="160"/>
                  </a:cubicBezTo>
                  <a:cubicBezTo>
                    <a:pt x="51" y="166"/>
                    <a:pt x="47" y="172"/>
                    <a:pt x="41" y="1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latin typeface="a아메리카노L" pitchFamily="18" charset="-127"/>
                <a:ea typeface="a아메리카노L" pitchFamily="18" charset="-127"/>
              </a:endParaRPr>
            </a:p>
          </p:txBody>
        </p:sp>
        <p:sp>
          <p:nvSpPr>
            <p:cNvPr id="92" name="Freeform 51"/>
            <p:cNvSpPr>
              <a:spLocks/>
            </p:cNvSpPr>
            <p:nvPr/>
          </p:nvSpPr>
          <p:spPr bwMode="auto">
            <a:xfrm>
              <a:off x="6986761" y="3374897"/>
              <a:ext cx="178168" cy="279627"/>
            </a:xfrm>
            <a:custGeom>
              <a:avLst/>
              <a:gdLst>
                <a:gd name="T0" fmla="*/ 95 w 102"/>
                <a:gd name="T1" fmla="*/ 154 h 158"/>
                <a:gd name="T2" fmla="*/ 95 w 102"/>
                <a:gd name="T3" fmla="*/ 154 h 158"/>
                <a:gd name="T4" fmla="*/ 79 w 102"/>
                <a:gd name="T5" fmla="*/ 150 h 158"/>
                <a:gd name="T6" fmla="*/ 3 w 102"/>
                <a:gd name="T7" fmla="*/ 19 h 158"/>
                <a:gd name="T8" fmla="*/ 8 w 102"/>
                <a:gd name="T9" fmla="*/ 3 h 158"/>
                <a:gd name="T10" fmla="*/ 8 w 102"/>
                <a:gd name="T11" fmla="*/ 3 h 158"/>
                <a:gd name="T12" fmla="*/ 23 w 102"/>
                <a:gd name="T13" fmla="*/ 8 h 158"/>
                <a:gd name="T14" fmla="*/ 99 w 102"/>
                <a:gd name="T15" fmla="*/ 139 h 158"/>
                <a:gd name="T16" fmla="*/ 95 w 102"/>
                <a:gd name="T17" fmla="*/ 154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2" h="158">
                  <a:moveTo>
                    <a:pt x="95" y="154"/>
                  </a:moveTo>
                  <a:cubicBezTo>
                    <a:pt x="95" y="154"/>
                    <a:pt x="95" y="154"/>
                    <a:pt x="95" y="154"/>
                  </a:cubicBezTo>
                  <a:cubicBezTo>
                    <a:pt x="89" y="158"/>
                    <a:pt x="82" y="156"/>
                    <a:pt x="79" y="150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0" y="14"/>
                    <a:pt x="2" y="7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13" y="0"/>
                    <a:pt x="20" y="2"/>
                    <a:pt x="23" y="8"/>
                  </a:cubicBezTo>
                  <a:cubicBezTo>
                    <a:pt x="99" y="139"/>
                    <a:pt x="99" y="139"/>
                    <a:pt x="99" y="139"/>
                  </a:cubicBezTo>
                  <a:cubicBezTo>
                    <a:pt x="102" y="144"/>
                    <a:pt x="100" y="151"/>
                    <a:pt x="95" y="1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latin typeface="a아메리카노L" pitchFamily="18" charset="-127"/>
                <a:ea typeface="a아메리카노L" pitchFamily="18" charset="-127"/>
              </a:endParaRPr>
            </a:p>
          </p:txBody>
        </p:sp>
        <p:sp>
          <p:nvSpPr>
            <p:cNvPr id="93" name="Freeform 52"/>
            <p:cNvSpPr>
              <a:spLocks/>
            </p:cNvSpPr>
            <p:nvPr/>
          </p:nvSpPr>
          <p:spPr bwMode="auto">
            <a:xfrm>
              <a:off x="7635114" y="3252700"/>
              <a:ext cx="89453" cy="308115"/>
            </a:xfrm>
            <a:custGeom>
              <a:avLst/>
              <a:gdLst>
                <a:gd name="T0" fmla="*/ 11 w 51"/>
                <a:gd name="T1" fmla="*/ 173 h 174"/>
                <a:gd name="T2" fmla="*/ 11 w 51"/>
                <a:gd name="T3" fmla="*/ 173 h 174"/>
                <a:gd name="T4" fmla="*/ 2 w 51"/>
                <a:gd name="T5" fmla="*/ 160 h 174"/>
                <a:gd name="T6" fmla="*/ 28 w 51"/>
                <a:gd name="T7" fmla="*/ 10 h 174"/>
                <a:gd name="T8" fmla="*/ 41 w 51"/>
                <a:gd name="T9" fmla="*/ 1 h 174"/>
                <a:gd name="T10" fmla="*/ 41 w 51"/>
                <a:gd name="T11" fmla="*/ 1 h 174"/>
                <a:gd name="T12" fmla="*/ 50 w 51"/>
                <a:gd name="T13" fmla="*/ 14 h 174"/>
                <a:gd name="T14" fmla="*/ 24 w 51"/>
                <a:gd name="T15" fmla="*/ 164 h 174"/>
                <a:gd name="T16" fmla="*/ 11 w 51"/>
                <a:gd name="T17" fmla="*/ 173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174">
                  <a:moveTo>
                    <a:pt x="11" y="173"/>
                  </a:moveTo>
                  <a:cubicBezTo>
                    <a:pt x="11" y="173"/>
                    <a:pt x="11" y="173"/>
                    <a:pt x="11" y="173"/>
                  </a:cubicBezTo>
                  <a:cubicBezTo>
                    <a:pt x="5" y="172"/>
                    <a:pt x="0" y="166"/>
                    <a:pt x="2" y="160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9" y="4"/>
                    <a:pt x="35" y="0"/>
                    <a:pt x="41" y="1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47" y="2"/>
                    <a:pt x="51" y="8"/>
                    <a:pt x="50" y="14"/>
                  </a:cubicBezTo>
                  <a:cubicBezTo>
                    <a:pt x="24" y="164"/>
                    <a:pt x="24" y="164"/>
                    <a:pt x="24" y="164"/>
                  </a:cubicBezTo>
                  <a:cubicBezTo>
                    <a:pt x="23" y="170"/>
                    <a:pt x="17" y="174"/>
                    <a:pt x="11" y="1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latin typeface="a아메리카노L" pitchFamily="18" charset="-127"/>
                <a:ea typeface="a아메리카노L" pitchFamily="18" charset="-127"/>
              </a:endParaRPr>
            </a:p>
          </p:txBody>
        </p:sp>
        <p:sp>
          <p:nvSpPr>
            <p:cNvPr id="94" name="Freeform 53"/>
            <p:cNvSpPr>
              <a:spLocks/>
            </p:cNvSpPr>
            <p:nvPr/>
          </p:nvSpPr>
          <p:spPr bwMode="auto">
            <a:xfrm>
              <a:off x="7884992" y="3374897"/>
              <a:ext cx="176689" cy="279627"/>
            </a:xfrm>
            <a:custGeom>
              <a:avLst/>
              <a:gdLst>
                <a:gd name="T0" fmla="*/ 7 w 101"/>
                <a:gd name="T1" fmla="*/ 154 h 158"/>
                <a:gd name="T2" fmla="*/ 7 w 101"/>
                <a:gd name="T3" fmla="*/ 154 h 158"/>
                <a:gd name="T4" fmla="*/ 3 w 101"/>
                <a:gd name="T5" fmla="*/ 139 h 158"/>
                <a:gd name="T6" fmla="*/ 78 w 101"/>
                <a:gd name="T7" fmla="*/ 8 h 158"/>
                <a:gd name="T8" fmla="*/ 94 w 101"/>
                <a:gd name="T9" fmla="*/ 3 h 158"/>
                <a:gd name="T10" fmla="*/ 94 w 101"/>
                <a:gd name="T11" fmla="*/ 3 h 158"/>
                <a:gd name="T12" fmla="*/ 98 w 101"/>
                <a:gd name="T13" fmla="*/ 19 h 158"/>
                <a:gd name="T14" fmla="*/ 23 w 101"/>
                <a:gd name="T15" fmla="*/ 150 h 158"/>
                <a:gd name="T16" fmla="*/ 7 w 101"/>
                <a:gd name="T17" fmla="*/ 154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" h="158">
                  <a:moveTo>
                    <a:pt x="7" y="154"/>
                  </a:moveTo>
                  <a:cubicBezTo>
                    <a:pt x="7" y="154"/>
                    <a:pt x="7" y="154"/>
                    <a:pt x="7" y="154"/>
                  </a:cubicBezTo>
                  <a:cubicBezTo>
                    <a:pt x="1" y="151"/>
                    <a:pt x="0" y="144"/>
                    <a:pt x="3" y="139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82" y="2"/>
                    <a:pt x="89" y="0"/>
                    <a:pt x="94" y="3"/>
                  </a:cubicBezTo>
                  <a:cubicBezTo>
                    <a:pt x="94" y="3"/>
                    <a:pt x="94" y="3"/>
                    <a:pt x="94" y="3"/>
                  </a:cubicBezTo>
                  <a:cubicBezTo>
                    <a:pt x="100" y="7"/>
                    <a:pt x="101" y="14"/>
                    <a:pt x="98" y="19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19" y="156"/>
                    <a:pt x="12" y="158"/>
                    <a:pt x="7" y="1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latin typeface="a아메리카노L" pitchFamily="18" charset="-127"/>
                <a:ea typeface="a아메리카노L" pitchFamily="18" charset="-127"/>
              </a:endParaRPr>
            </a:p>
          </p:txBody>
        </p:sp>
        <p:sp>
          <p:nvSpPr>
            <p:cNvPr id="95" name="Freeform 54"/>
            <p:cNvSpPr>
              <a:spLocks/>
            </p:cNvSpPr>
            <p:nvPr/>
          </p:nvSpPr>
          <p:spPr bwMode="auto">
            <a:xfrm>
              <a:off x="8087556" y="3608794"/>
              <a:ext cx="248400" cy="218155"/>
            </a:xfrm>
            <a:custGeom>
              <a:avLst/>
              <a:gdLst>
                <a:gd name="T0" fmla="*/ 4 w 142"/>
                <a:gd name="T1" fmla="*/ 118 h 123"/>
                <a:gd name="T2" fmla="*/ 4 w 142"/>
                <a:gd name="T3" fmla="*/ 118 h 123"/>
                <a:gd name="T4" fmla="*/ 6 w 142"/>
                <a:gd name="T5" fmla="*/ 101 h 123"/>
                <a:gd name="T6" fmla="*/ 122 w 142"/>
                <a:gd name="T7" fmla="*/ 4 h 123"/>
                <a:gd name="T8" fmla="*/ 138 w 142"/>
                <a:gd name="T9" fmla="*/ 6 h 123"/>
                <a:gd name="T10" fmla="*/ 138 w 142"/>
                <a:gd name="T11" fmla="*/ 6 h 123"/>
                <a:gd name="T12" fmla="*/ 136 w 142"/>
                <a:gd name="T13" fmla="*/ 22 h 123"/>
                <a:gd name="T14" fmla="*/ 20 w 142"/>
                <a:gd name="T15" fmla="*/ 119 h 123"/>
                <a:gd name="T16" fmla="*/ 4 w 142"/>
                <a:gd name="T17" fmla="*/ 118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2" h="123">
                  <a:moveTo>
                    <a:pt x="4" y="118"/>
                  </a:moveTo>
                  <a:cubicBezTo>
                    <a:pt x="4" y="118"/>
                    <a:pt x="4" y="118"/>
                    <a:pt x="4" y="118"/>
                  </a:cubicBezTo>
                  <a:cubicBezTo>
                    <a:pt x="0" y="113"/>
                    <a:pt x="1" y="106"/>
                    <a:pt x="6" y="101"/>
                  </a:cubicBezTo>
                  <a:cubicBezTo>
                    <a:pt x="122" y="4"/>
                    <a:pt x="122" y="4"/>
                    <a:pt x="122" y="4"/>
                  </a:cubicBezTo>
                  <a:cubicBezTo>
                    <a:pt x="127" y="0"/>
                    <a:pt x="134" y="1"/>
                    <a:pt x="138" y="6"/>
                  </a:cubicBezTo>
                  <a:cubicBezTo>
                    <a:pt x="138" y="6"/>
                    <a:pt x="138" y="6"/>
                    <a:pt x="138" y="6"/>
                  </a:cubicBezTo>
                  <a:cubicBezTo>
                    <a:pt x="142" y="10"/>
                    <a:pt x="141" y="18"/>
                    <a:pt x="136" y="22"/>
                  </a:cubicBezTo>
                  <a:cubicBezTo>
                    <a:pt x="20" y="119"/>
                    <a:pt x="20" y="119"/>
                    <a:pt x="20" y="119"/>
                  </a:cubicBezTo>
                  <a:cubicBezTo>
                    <a:pt x="16" y="123"/>
                    <a:pt x="8" y="122"/>
                    <a:pt x="4" y="1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latin typeface="a아메리카노L" pitchFamily="18" charset="-127"/>
                <a:ea typeface="a아메리카노L" pitchFamily="18" charset="-127"/>
              </a:endParaRPr>
            </a:p>
          </p:txBody>
        </p:sp>
        <p:sp>
          <p:nvSpPr>
            <p:cNvPr id="96" name="Freeform 55"/>
            <p:cNvSpPr>
              <a:spLocks/>
            </p:cNvSpPr>
            <p:nvPr/>
          </p:nvSpPr>
          <p:spPr bwMode="auto">
            <a:xfrm>
              <a:off x="6713965" y="3608794"/>
              <a:ext cx="246182" cy="218155"/>
            </a:xfrm>
            <a:custGeom>
              <a:avLst/>
              <a:gdLst>
                <a:gd name="T0" fmla="*/ 137 w 141"/>
                <a:gd name="T1" fmla="*/ 118 h 123"/>
                <a:gd name="T2" fmla="*/ 137 w 141"/>
                <a:gd name="T3" fmla="*/ 118 h 123"/>
                <a:gd name="T4" fmla="*/ 121 w 141"/>
                <a:gd name="T5" fmla="*/ 119 h 123"/>
                <a:gd name="T6" fmla="*/ 5 w 141"/>
                <a:gd name="T7" fmla="*/ 22 h 123"/>
                <a:gd name="T8" fmla="*/ 4 w 141"/>
                <a:gd name="T9" fmla="*/ 6 h 123"/>
                <a:gd name="T10" fmla="*/ 4 w 141"/>
                <a:gd name="T11" fmla="*/ 6 h 123"/>
                <a:gd name="T12" fmla="*/ 20 w 141"/>
                <a:gd name="T13" fmla="*/ 4 h 123"/>
                <a:gd name="T14" fmla="*/ 136 w 141"/>
                <a:gd name="T15" fmla="*/ 101 h 123"/>
                <a:gd name="T16" fmla="*/ 137 w 141"/>
                <a:gd name="T17" fmla="*/ 118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23">
                  <a:moveTo>
                    <a:pt x="137" y="118"/>
                  </a:moveTo>
                  <a:cubicBezTo>
                    <a:pt x="137" y="118"/>
                    <a:pt x="137" y="118"/>
                    <a:pt x="137" y="118"/>
                  </a:cubicBezTo>
                  <a:cubicBezTo>
                    <a:pt x="133" y="122"/>
                    <a:pt x="126" y="123"/>
                    <a:pt x="121" y="119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18"/>
                    <a:pt x="0" y="10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8" y="1"/>
                    <a:pt x="15" y="0"/>
                    <a:pt x="20" y="4"/>
                  </a:cubicBezTo>
                  <a:cubicBezTo>
                    <a:pt x="136" y="101"/>
                    <a:pt x="136" y="101"/>
                    <a:pt x="136" y="101"/>
                  </a:cubicBezTo>
                  <a:cubicBezTo>
                    <a:pt x="141" y="106"/>
                    <a:pt x="141" y="113"/>
                    <a:pt x="137" y="1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latin typeface="a아메리카노L" pitchFamily="18" charset="-127"/>
                <a:ea typeface="a아메리카노L" pitchFamily="18" charset="-127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6411287" y="2723002"/>
              <a:ext cx="212532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itchFamily="34" charset="0"/>
                  <a:ea typeface="a아메리카노L" pitchFamily="18" charset="-127"/>
                </a:rPr>
                <a:t> </a:t>
              </a:r>
              <a:r>
                <a:rPr lang="en-US" sz="3200" dirty="0" smtClean="0">
                  <a:solidFill>
                    <a:schemeClr val="accent1"/>
                  </a:solidFill>
                  <a:latin typeface="Impact" pitchFamily="34" charset="0"/>
                  <a:ea typeface="a아메리카노L" pitchFamily="18" charset="-127"/>
                </a:rPr>
                <a:t>MARKETING</a:t>
              </a:r>
              <a:endParaRPr lang="en-US" sz="3200" dirty="0">
                <a:solidFill>
                  <a:schemeClr val="accent1"/>
                </a:solidFill>
                <a:latin typeface="Impact" pitchFamily="34" charset="0"/>
                <a:ea typeface="a아메리카노L" pitchFamily="18" charset="-127"/>
              </a:endParaRPr>
            </a:p>
          </p:txBody>
        </p:sp>
        <p:sp>
          <p:nvSpPr>
            <p:cNvPr id="110" name="직사각형 109"/>
            <p:cNvSpPr/>
            <p:nvPr/>
          </p:nvSpPr>
          <p:spPr>
            <a:xfrm>
              <a:off x="5830932" y="4265541"/>
              <a:ext cx="3424001" cy="13537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latinLnBrk="1">
                <a:lnSpc>
                  <a:spcPts val="2000"/>
                </a:lnSpc>
                <a:defRPr/>
              </a:pPr>
              <a:r>
                <a:rPr lang="ko-KR" altLang="en-US" sz="1400" b="1" dirty="0">
                  <a:latin typeface="a아메리카노L" pitchFamily="18" charset="-127"/>
                  <a:ea typeface="a아메리카노L" pitchFamily="18" charset="-127"/>
                </a:rPr>
                <a:t>주요 승강기 </a:t>
              </a:r>
              <a:r>
                <a:rPr lang="ko-KR" altLang="en-US" sz="1400" b="1" dirty="0" smtClean="0">
                  <a:latin typeface="a아메리카노L" pitchFamily="18" charset="-127"/>
                  <a:ea typeface="a아메리카노L" pitchFamily="18" charset="-127"/>
                </a:rPr>
                <a:t>관리주체와 제휴</a:t>
              </a:r>
              <a:endParaRPr lang="ko-KR" altLang="en-US" sz="1400" b="1" dirty="0">
                <a:latin typeface="a아메리카노L" pitchFamily="18" charset="-127"/>
                <a:ea typeface="a아메리카노L" pitchFamily="18" charset="-127"/>
              </a:endParaRPr>
            </a:p>
            <a:p>
              <a:pPr algn="ctr" latinLnBrk="1">
                <a:lnSpc>
                  <a:spcPts val="2000"/>
                </a:lnSpc>
                <a:defRPr/>
              </a:pPr>
              <a:r>
                <a:rPr lang="ko-KR" altLang="en-US" sz="1400" b="1" dirty="0">
                  <a:latin typeface="a아메리카노L" pitchFamily="18" charset="-127"/>
                  <a:ea typeface="a아메리카노L" pitchFamily="18" charset="-127"/>
                </a:rPr>
                <a:t>승강기 </a:t>
              </a:r>
              <a:r>
                <a:rPr lang="ko-KR" altLang="en-US" sz="1400" b="1" dirty="0" smtClean="0">
                  <a:latin typeface="a아메리카노L" pitchFamily="18" charset="-127"/>
                  <a:ea typeface="a아메리카노L" pitchFamily="18" charset="-127"/>
                </a:rPr>
                <a:t>유지보수업계의 새로운 </a:t>
              </a:r>
              <a:r>
                <a:rPr lang="ko-KR" altLang="en-US" sz="1400" b="1" dirty="0">
                  <a:latin typeface="a아메리카노L" pitchFamily="18" charset="-127"/>
                  <a:ea typeface="a아메리카노L" pitchFamily="18" charset="-127"/>
                </a:rPr>
                <a:t>시장 </a:t>
              </a:r>
              <a:r>
                <a:rPr lang="ko-KR" altLang="en-US" sz="1400" b="1" dirty="0" smtClean="0">
                  <a:latin typeface="a아메리카노L" pitchFamily="18" charset="-127"/>
                  <a:ea typeface="a아메리카노L" pitchFamily="18" charset="-127"/>
                </a:rPr>
                <a:t>형성</a:t>
              </a:r>
              <a:endParaRPr lang="ko-KR" altLang="en-US" sz="1400" b="1" dirty="0">
                <a:latin typeface="a아메리카노L" pitchFamily="18" charset="-127"/>
                <a:ea typeface="a아메리카노L" pitchFamily="18" charset="-127"/>
              </a:endParaRPr>
            </a:p>
            <a:p>
              <a:pPr algn="ctr" latinLnBrk="1">
                <a:lnSpc>
                  <a:spcPts val="2000"/>
                </a:lnSpc>
                <a:defRPr/>
              </a:pPr>
              <a:r>
                <a:rPr lang="en-US" altLang="ko-KR" sz="1400" b="1" dirty="0">
                  <a:latin typeface="a아메리카노L" pitchFamily="18" charset="-127"/>
                  <a:ea typeface="a아메리카노L" pitchFamily="18" charset="-127"/>
                </a:rPr>
                <a:t>LH </a:t>
              </a:r>
              <a:r>
                <a:rPr lang="ko-KR" altLang="en-US" sz="1400" b="1" dirty="0">
                  <a:latin typeface="a아메리카노L" pitchFamily="18" charset="-127"/>
                  <a:ea typeface="a아메리카노L" pitchFamily="18" charset="-127"/>
                </a:rPr>
                <a:t>및 건설업체 납품 </a:t>
              </a:r>
              <a:r>
                <a:rPr lang="ko-KR" altLang="en-US" sz="1400" b="1" dirty="0" smtClean="0">
                  <a:latin typeface="a아메리카노L" pitchFamily="18" charset="-127"/>
                  <a:ea typeface="a아메리카노L" pitchFamily="18" charset="-127"/>
                </a:rPr>
                <a:t>공략</a:t>
              </a:r>
              <a:endParaRPr lang="ko-KR" altLang="en-US" sz="1400" b="1" dirty="0">
                <a:latin typeface="a아메리카노L" pitchFamily="18" charset="-127"/>
                <a:ea typeface="a아메리카노L" pitchFamily="18" charset="-127"/>
              </a:endParaRPr>
            </a:p>
            <a:p>
              <a:pPr algn="ctr" latinLnBrk="1">
                <a:lnSpc>
                  <a:spcPts val="2000"/>
                </a:lnSpc>
                <a:defRPr/>
              </a:pPr>
              <a:r>
                <a:rPr lang="ko-KR" altLang="en-US" sz="1400" b="1" dirty="0">
                  <a:latin typeface="a아메리카노L" pitchFamily="18" charset="-127"/>
                  <a:ea typeface="a아메리카노L" pitchFamily="18" charset="-127"/>
                </a:rPr>
                <a:t>승강기 제조업계 납품 </a:t>
              </a:r>
              <a:r>
                <a:rPr lang="ko-KR" altLang="en-US" sz="1400" b="1" dirty="0" smtClean="0">
                  <a:latin typeface="a아메리카노L" pitchFamily="18" charset="-127"/>
                  <a:ea typeface="a아메리카노L" pitchFamily="18" charset="-127"/>
                </a:rPr>
                <a:t>공략</a:t>
              </a:r>
              <a:endParaRPr lang="ko-KR" altLang="en-US" sz="1400" b="1" dirty="0">
                <a:latin typeface="a아메리카노L" pitchFamily="18" charset="-127"/>
                <a:ea typeface="a아메리카노L" pitchFamily="18" charset="-127"/>
              </a:endParaRPr>
            </a:p>
            <a:p>
              <a:pPr algn="ctr" latinLnBrk="1">
                <a:lnSpc>
                  <a:spcPts val="2000"/>
                </a:lnSpc>
                <a:defRPr/>
              </a:pPr>
              <a:r>
                <a:rPr lang="ko-KR" altLang="en-US" sz="1400" b="1" dirty="0">
                  <a:latin typeface="a아메리카노L" pitchFamily="18" charset="-127"/>
                  <a:ea typeface="a아메리카노L" pitchFamily="18" charset="-127"/>
                </a:rPr>
                <a:t>기존 설치된 승강기 법률적 </a:t>
              </a:r>
              <a:r>
                <a:rPr lang="ko-KR" altLang="en-US" sz="1400" b="1" dirty="0" smtClean="0">
                  <a:latin typeface="a아메리카노L" pitchFamily="18" charset="-127"/>
                  <a:ea typeface="a아메리카노L" pitchFamily="18" charset="-127"/>
                </a:rPr>
                <a:t>탑재 </a:t>
              </a:r>
              <a:r>
                <a:rPr lang="ko-KR" altLang="en-US" sz="1400" b="1" dirty="0">
                  <a:latin typeface="a아메리카노L" pitchFamily="18" charset="-127"/>
                  <a:ea typeface="a아메리카노L" pitchFamily="18" charset="-127"/>
                </a:rPr>
                <a:t>의무화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170868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-1" y="428625"/>
            <a:ext cx="5210629" cy="384175"/>
          </a:xfrm>
        </p:spPr>
        <p:txBody>
          <a:bodyPr/>
          <a:lstStyle/>
          <a:p>
            <a:r>
              <a:rPr lang="ko-KR" altLang="en-US" sz="2200" dirty="0" smtClean="0">
                <a:latin typeface="a아메리카노M" pitchFamily="18" charset="-127"/>
                <a:ea typeface="a아메리카노M" pitchFamily="18" charset="-127"/>
              </a:rPr>
              <a:t>승강기 국내 설치현황</a:t>
            </a:r>
            <a:endParaRPr lang="ko-KR" altLang="en-US" sz="2200" dirty="0">
              <a:latin typeface="a아메리카노M" pitchFamily="18" charset="-127"/>
              <a:ea typeface="a아메리카노M" pitchFamily="18" charset="-127"/>
            </a:endParaRPr>
          </a:p>
        </p:txBody>
      </p:sp>
      <p:pic>
        <p:nvPicPr>
          <p:cNvPr id="2050" name="Picture 2" descr="C:\Users\Administrator\Desktop\tg3002@nate.com_103244\white B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8890" b="24167"/>
          <a:stretch/>
        </p:blipFill>
        <p:spPr bwMode="auto">
          <a:xfrm>
            <a:off x="6741697" y="6354988"/>
            <a:ext cx="2290007" cy="38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그림 1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8821" y="1618134"/>
            <a:ext cx="6984099" cy="4680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2" name="TextBox 121"/>
          <p:cNvSpPr txBox="1"/>
          <p:nvPr/>
        </p:nvSpPr>
        <p:spPr>
          <a:xfrm>
            <a:off x="6195853" y="1277664"/>
            <a:ext cx="187743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dirty="0" smtClean="0">
                <a:solidFill>
                  <a:srgbClr val="000000"/>
                </a:solidFill>
                <a:latin typeface="a아메리카노L" pitchFamily="18" charset="-127"/>
                <a:ea typeface="a아메리카노L" pitchFamily="18" charset="-127"/>
              </a:rPr>
              <a:t>출처 </a:t>
            </a:r>
            <a:r>
              <a:rPr lang="en-US" altLang="ko-KR" sz="1100" dirty="0" smtClean="0">
                <a:solidFill>
                  <a:srgbClr val="000000"/>
                </a:solidFill>
                <a:latin typeface="a아메리카노L" pitchFamily="18" charset="-127"/>
                <a:ea typeface="a아메리카노L" pitchFamily="18" charset="-127"/>
              </a:rPr>
              <a:t>: </a:t>
            </a:r>
            <a:r>
              <a:rPr lang="ko-KR" altLang="en-US" sz="1100" dirty="0" smtClean="0">
                <a:solidFill>
                  <a:srgbClr val="000000"/>
                </a:solidFill>
                <a:latin typeface="a아메리카노L" pitchFamily="18" charset="-127"/>
                <a:ea typeface="a아메리카노L" pitchFamily="18" charset="-127"/>
              </a:rPr>
              <a:t>한국승강기안전공단</a:t>
            </a:r>
            <a:endParaRPr lang="ko-KR" altLang="en-US" sz="1100" dirty="0">
              <a:solidFill>
                <a:srgbClr val="000000"/>
              </a:solidFill>
              <a:latin typeface="a아메리카노L" pitchFamily="18" charset="-127"/>
              <a:ea typeface="a아메리카노L" pitchFamily="18" charset="-127"/>
            </a:endParaRPr>
          </a:p>
        </p:txBody>
      </p:sp>
      <p:sp>
        <p:nvSpPr>
          <p:cNvPr id="112" name="타원 111"/>
          <p:cNvSpPr/>
          <p:nvPr/>
        </p:nvSpPr>
        <p:spPr>
          <a:xfrm>
            <a:off x="7020271" y="1771650"/>
            <a:ext cx="1228379" cy="426720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5" name="TextBox 124"/>
          <p:cNvSpPr txBox="1"/>
          <p:nvPr/>
        </p:nvSpPr>
        <p:spPr>
          <a:xfrm>
            <a:off x="1448940" y="1214050"/>
            <a:ext cx="18598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>
                <a:solidFill>
                  <a:srgbClr val="808080">
                    <a:lumMod val="75000"/>
                  </a:srgbClr>
                </a:solidFill>
                <a:latin typeface="a아메리카노L" pitchFamily="18" charset="-127"/>
                <a:ea typeface="a아메리카노L" pitchFamily="18" charset="-127"/>
              </a:rPr>
              <a:t>국내승강기 설치누계</a:t>
            </a:r>
            <a:endParaRPr lang="ko-KR" altLang="en-US" sz="1400" b="1" dirty="0">
              <a:solidFill>
                <a:srgbClr val="808080">
                  <a:lumMod val="75000"/>
                </a:srgbClr>
              </a:solidFill>
              <a:latin typeface="a아메리카노L" pitchFamily="18" charset="-127"/>
              <a:ea typeface="a아메리카노L" pitchFamily="18" charset="-127"/>
            </a:endParaRPr>
          </a:p>
        </p:txBody>
      </p:sp>
      <p:pic>
        <p:nvPicPr>
          <p:cNvPr id="126" name="그림 1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1138" y="1177982"/>
            <a:ext cx="376501" cy="37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1089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1884" y="1623793"/>
            <a:ext cx="7272808" cy="4735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-1" y="428625"/>
            <a:ext cx="5210629" cy="384175"/>
          </a:xfrm>
        </p:spPr>
        <p:txBody>
          <a:bodyPr/>
          <a:lstStyle/>
          <a:p>
            <a:r>
              <a:rPr lang="ko-KR" altLang="en-US" sz="2200" dirty="0" smtClean="0">
                <a:latin typeface="a아메리카노M" pitchFamily="18" charset="-127"/>
                <a:ea typeface="a아메리카노M" pitchFamily="18" charset="-127"/>
              </a:rPr>
              <a:t>승강기 국내 설치현황</a:t>
            </a:r>
            <a:endParaRPr lang="ko-KR" altLang="en-US" sz="2200" dirty="0">
              <a:latin typeface="a아메리카노M" pitchFamily="18" charset="-127"/>
              <a:ea typeface="a아메리카노M" pitchFamily="18" charset="-127"/>
            </a:endParaRPr>
          </a:p>
        </p:txBody>
      </p:sp>
      <p:pic>
        <p:nvPicPr>
          <p:cNvPr id="2050" name="Picture 2" descr="C:\Users\Administrator\Desktop\tg3002@nate.com_103244\white BG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8890" b="24167"/>
          <a:stretch/>
        </p:blipFill>
        <p:spPr bwMode="auto">
          <a:xfrm>
            <a:off x="6741697" y="6354988"/>
            <a:ext cx="2290007" cy="38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TextBox 121"/>
          <p:cNvSpPr txBox="1"/>
          <p:nvPr/>
        </p:nvSpPr>
        <p:spPr>
          <a:xfrm>
            <a:off x="6329203" y="1277664"/>
            <a:ext cx="187743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dirty="0" smtClean="0">
                <a:solidFill>
                  <a:srgbClr val="000000"/>
                </a:solidFill>
                <a:latin typeface="a아메리카노L" pitchFamily="18" charset="-127"/>
                <a:ea typeface="a아메리카노L" pitchFamily="18" charset="-127"/>
              </a:rPr>
              <a:t>출처 </a:t>
            </a:r>
            <a:r>
              <a:rPr lang="en-US" altLang="ko-KR" sz="1100" dirty="0" smtClean="0">
                <a:solidFill>
                  <a:srgbClr val="000000"/>
                </a:solidFill>
                <a:latin typeface="a아메리카노L" pitchFamily="18" charset="-127"/>
                <a:ea typeface="a아메리카노L" pitchFamily="18" charset="-127"/>
              </a:rPr>
              <a:t>: </a:t>
            </a:r>
            <a:r>
              <a:rPr lang="ko-KR" altLang="en-US" sz="1100" dirty="0" smtClean="0">
                <a:solidFill>
                  <a:srgbClr val="000000"/>
                </a:solidFill>
                <a:latin typeface="a아메리카노L" pitchFamily="18" charset="-127"/>
                <a:ea typeface="a아메리카노L" pitchFamily="18" charset="-127"/>
              </a:rPr>
              <a:t>한국승강기안전공단</a:t>
            </a:r>
            <a:endParaRPr lang="ko-KR" altLang="en-US" sz="1100" dirty="0">
              <a:solidFill>
                <a:srgbClr val="000000"/>
              </a:solidFill>
              <a:latin typeface="a아메리카노L" pitchFamily="18" charset="-127"/>
              <a:ea typeface="a아메리카노L" pitchFamily="18" charset="-127"/>
            </a:endParaRPr>
          </a:p>
        </p:txBody>
      </p:sp>
      <p:sp>
        <p:nvSpPr>
          <p:cNvPr id="112" name="타원 111"/>
          <p:cNvSpPr/>
          <p:nvPr/>
        </p:nvSpPr>
        <p:spPr>
          <a:xfrm>
            <a:off x="4372321" y="1771650"/>
            <a:ext cx="1228379" cy="426720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448940" y="1214050"/>
            <a:ext cx="24080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>
                <a:solidFill>
                  <a:srgbClr val="808080">
                    <a:lumMod val="75000"/>
                  </a:srgbClr>
                </a:solidFill>
                <a:latin typeface="a아메리카노L" pitchFamily="18" charset="-127"/>
                <a:ea typeface="a아메리카노L" pitchFamily="18" charset="-127"/>
              </a:rPr>
              <a:t>국내승강기 지역별 설치현황</a:t>
            </a:r>
            <a:endParaRPr lang="ko-KR" altLang="en-US" sz="1400" b="1" dirty="0">
              <a:solidFill>
                <a:srgbClr val="808080">
                  <a:lumMod val="75000"/>
                </a:srgbClr>
              </a:solidFill>
              <a:latin typeface="a아메리카노L" pitchFamily="18" charset="-127"/>
              <a:ea typeface="a아메리카노L" pitchFamily="18" charset="-127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1138" y="1177982"/>
            <a:ext cx="376501" cy="377682"/>
          </a:xfrm>
          <a:prstGeom prst="rect">
            <a:avLst/>
          </a:prstGeom>
        </p:spPr>
      </p:pic>
      <p:sp>
        <p:nvSpPr>
          <p:cNvPr id="10" name="타원 9"/>
          <p:cNvSpPr/>
          <p:nvPr/>
        </p:nvSpPr>
        <p:spPr>
          <a:xfrm>
            <a:off x="1438621" y="1790700"/>
            <a:ext cx="1228379" cy="426720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566307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7570" y="1585693"/>
            <a:ext cx="7081424" cy="4555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-1" y="428625"/>
            <a:ext cx="5210629" cy="384175"/>
          </a:xfrm>
        </p:spPr>
        <p:txBody>
          <a:bodyPr/>
          <a:lstStyle/>
          <a:p>
            <a:r>
              <a:rPr lang="ko-KR" altLang="en-US" sz="2200" dirty="0" smtClean="0">
                <a:latin typeface="a아메리카노M" pitchFamily="18" charset="-127"/>
                <a:ea typeface="a아메리카노M" pitchFamily="18" charset="-127"/>
              </a:rPr>
              <a:t>승강기 국내 설치현황</a:t>
            </a:r>
            <a:endParaRPr lang="ko-KR" altLang="en-US" sz="2200" dirty="0">
              <a:latin typeface="a아메리카노M" pitchFamily="18" charset="-127"/>
              <a:ea typeface="a아메리카노M" pitchFamily="18" charset="-127"/>
            </a:endParaRPr>
          </a:p>
        </p:txBody>
      </p:sp>
      <p:pic>
        <p:nvPicPr>
          <p:cNvPr id="2050" name="Picture 2" descr="C:\Users\Administrator\Desktop\tg3002@nate.com_103244\white BG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8890" b="24167"/>
          <a:stretch/>
        </p:blipFill>
        <p:spPr bwMode="auto">
          <a:xfrm>
            <a:off x="6741697" y="6354988"/>
            <a:ext cx="2290007" cy="38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TextBox 121"/>
          <p:cNvSpPr txBox="1"/>
          <p:nvPr/>
        </p:nvSpPr>
        <p:spPr>
          <a:xfrm>
            <a:off x="6329203" y="1277664"/>
            <a:ext cx="187743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dirty="0" smtClean="0">
                <a:solidFill>
                  <a:srgbClr val="000000"/>
                </a:solidFill>
                <a:latin typeface="a아메리카노L" pitchFamily="18" charset="-127"/>
                <a:ea typeface="a아메리카노L" pitchFamily="18" charset="-127"/>
              </a:rPr>
              <a:t>출처 </a:t>
            </a:r>
            <a:r>
              <a:rPr lang="en-US" altLang="ko-KR" sz="1100" dirty="0" smtClean="0">
                <a:solidFill>
                  <a:srgbClr val="000000"/>
                </a:solidFill>
                <a:latin typeface="a아메리카노L" pitchFamily="18" charset="-127"/>
                <a:ea typeface="a아메리카노L" pitchFamily="18" charset="-127"/>
              </a:rPr>
              <a:t>: </a:t>
            </a:r>
            <a:r>
              <a:rPr lang="ko-KR" altLang="en-US" sz="1100" dirty="0" smtClean="0">
                <a:solidFill>
                  <a:srgbClr val="000000"/>
                </a:solidFill>
                <a:latin typeface="a아메리카노L" pitchFamily="18" charset="-127"/>
                <a:ea typeface="a아메리카노L" pitchFamily="18" charset="-127"/>
              </a:rPr>
              <a:t>한국승강기안전공단</a:t>
            </a:r>
            <a:endParaRPr lang="ko-KR" altLang="en-US" sz="1100" dirty="0">
              <a:solidFill>
                <a:srgbClr val="000000"/>
              </a:solidFill>
              <a:latin typeface="a아메리카노L" pitchFamily="18" charset="-127"/>
              <a:ea typeface="a아메리카노L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48940" y="1214050"/>
            <a:ext cx="2762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>
                <a:solidFill>
                  <a:srgbClr val="808080">
                    <a:lumMod val="75000"/>
                  </a:srgbClr>
                </a:solidFill>
                <a:latin typeface="a아메리카노L" pitchFamily="18" charset="-127"/>
                <a:ea typeface="a아메리카노L" pitchFamily="18" charset="-127"/>
              </a:rPr>
              <a:t>국내승강기 건물용도별 설치현황</a:t>
            </a:r>
            <a:endParaRPr lang="ko-KR" altLang="en-US" sz="1400" b="1" dirty="0">
              <a:solidFill>
                <a:srgbClr val="808080">
                  <a:lumMod val="75000"/>
                </a:srgbClr>
              </a:solidFill>
              <a:latin typeface="a아메리카노L" pitchFamily="18" charset="-127"/>
              <a:ea typeface="a아메리카노L" pitchFamily="18" charset="-127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1138" y="1177982"/>
            <a:ext cx="376501" cy="377682"/>
          </a:xfrm>
          <a:prstGeom prst="rect">
            <a:avLst/>
          </a:prstGeom>
        </p:spPr>
      </p:pic>
      <p:sp>
        <p:nvSpPr>
          <p:cNvPr id="10" name="타원 9"/>
          <p:cNvSpPr/>
          <p:nvPr/>
        </p:nvSpPr>
        <p:spPr>
          <a:xfrm>
            <a:off x="1438621" y="1790700"/>
            <a:ext cx="1228379" cy="426720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047358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한쪽 모서리가 잘린 사각형 96"/>
          <p:cNvSpPr/>
          <p:nvPr/>
        </p:nvSpPr>
        <p:spPr>
          <a:xfrm flipV="1">
            <a:off x="-1" y="675899"/>
            <a:ext cx="8228386" cy="1864095"/>
          </a:xfrm>
          <a:prstGeom prst="snip1Rect">
            <a:avLst>
              <a:gd name="adj" fmla="val 50000"/>
            </a:avLst>
          </a:prstGeom>
          <a:gradFill>
            <a:gsLst>
              <a:gs pos="0">
                <a:srgbClr val="2E4A68"/>
              </a:gs>
              <a:gs pos="100000">
                <a:srgbClr val="243A52"/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solidFill>
                <a:schemeClr val="tx1"/>
              </a:solidFill>
            </a:endParaRPr>
          </a:p>
        </p:txBody>
      </p:sp>
      <p:grpSp>
        <p:nvGrpSpPr>
          <p:cNvPr id="98" name="그룹 97"/>
          <p:cNvGrpSpPr/>
          <p:nvPr/>
        </p:nvGrpSpPr>
        <p:grpSpPr>
          <a:xfrm>
            <a:off x="6921978" y="28753"/>
            <a:ext cx="1481673" cy="4020377"/>
            <a:chOff x="7752170" y="37220"/>
            <a:chExt cx="1481673" cy="4020377"/>
          </a:xfrm>
        </p:grpSpPr>
        <p:sp>
          <p:nvSpPr>
            <p:cNvPr id="99" name="직사각형 98"/>
            <p:cNvSpPr/>
            <p:nvPr/>
          </p:nvSpPr>
          <p:spPr>
            <a:xfrm rot="2171209" flipH="1">
              <a:off x="7752170" y="831264"/>
              <a:ext cx="675027" cy="23592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03200" dist="38100" dir="10800000" sx="105000" sy="105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0" name="직사각형 99"/>
            <p:cNvSpPr/>
            <p:nvPr/>
          </p:nvSpPr>
          <p:spPr>
            <a:xfrm rot="2171209" flipH="1">
              <a:off x="7794213" y="37220"/>
              <a:ext cx="1439630" cy="40203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50" name="제목 1"/>
          <p:cNvSpPr txBox="1">
            <a:spLocks/>
          </p:cNvSpPr>
          <p:nvPr/>
        </p:nvSpPr>
        <p:spPr>
          <a:xfrm>
            <a:off x="-1167673" y="1269392"/>
            <a:ext cx="8909098" cy="553998"/>
          </a:xfrm>
          <a:prstGeom prst="rect">
            <a:avLst/>
          </a:prstGeom>
          <a:noFill/>
        </p:spPr>
        <p:txBody>
          <a:bodyPr wrap="square" lIns="1368000" tIns="0" rIns="0" bIns="0" rtlCol="0">
            <a:spAutoFit/>
          </a:bodyPr>
          <a:lstStyle>
            <a:lvl1pPr algn="l" defTabSz="914400" rtl="0" eaLnBrk="1" latinLnBrk="1" hangingPunct="1">
              <a:lnSpc>
                <a:spcPct val="100000"/>
              </a:lnSpc>
              <a:spcBef>
                <a:spcPct val="0"/>
              </a:spcBef>
              <a:buNone/>
              <a:defRPr lang="ko-KR" altLang="en-US" sz="5600" kern="1200">
                <a:solidFill>
                  <a:srgbClr val="FFC000"/>
                </a:solidFill>
                <a:latin typeface="Impact" panose="020B080603090205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ko-KR" altLang="en-US" sz="3600" dirty="0" smtClean="0">
                <a:latin typeface="a아메리카노M" pitchFamily="18" charset="-127"/>
                <a:ea typeface="a아메리카노M" pitchFamily="18" charset="-127"/>
              </a:rPr>
              <a:t>장치의 특징 및 구성</a:t>
            </a:r>
            <a:endParaRPr lang="en-US" altLang="ko-KR" sz="3600" dirty="0" smtClean="0">
              <a:latin typeface="a아메리카노M" pitchFamily="18" charset="-127"/>
              <a:ea typeface="a아메리카노M" pitchFamily="18" charset="-127"/>
            </a:endParaRPr>
          </a:p>
        </p:txBody>
      </p:sp>
      <p:pic>
        <p:nvPicPr>
          <p:cNvPr id="151" name="Picture 2" descr="C:\Users\Administrator\Desktop\tg3002@nate.com_103244\white B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8890" b="24167"/>
          <a:stretch/>
        </p:blipFill>
        <p:spPr bwMode="auto">
          <a:xfrm>
            <a:off x="6741697" y="6354988"/>
            <a:ext cx="2290007" cy="38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66" name="Group 4"/>
          <p:cNvGrpSpPr/>
          <p:nvPr/>
        </p:nvGrpSpPr>
        <p:grpSpPr>
          <a:xfrm>
            <a:off x="1262603" y="2840082"/>
            <a:ext cx="2683773" cy="3776960"/>
            <a:chOff x="4661340" y="1681453"/>
            <a:chExt cx="2869319" cy="4942901"/>
          </a:xfrm>
        </p:grpSpPr>
        <p:sp>
          <p:nvSpPr>
            <p:cNvPr id="167" name="Freeform 5"/>
            <p:cNvSpPr>
              <a:spLocks/>
            </p:cNvSpPr>
            <p:nvPr/>
          </p:nvSpPr>
          <p:spPr bwMode="auto">
            <a:xfrm>
              <a:off x="5474104" y="5374291"/>
              <a:ext cx="1277842" cy="1131777"/>
            </a:xfrm>
            <a:custGeom>
              <a:avLst/>
              <a:gdLst>
                <a:gd name="T0" fmla="*/ 293 w 602"/>
                <a:gd name="T1" fmla="*/ 534 h 534"/>
                <a:gd name="T2" fmla="*/ 143 w 602"/>
                <a:gd name="T3" fmla="*/ 515 h 534"/>
                <a:gd name="T4" fmla="*/ 87 w 602"/>
                <a:gd name="T5" fmla="*/ 468 h 534"/>
                <a:gd name="T6" fmla="*/ 38 w 602"/>
                <a:gd name="T7" fmla="*/ 403 h 534"/>
                <a:gd name="T8" fmla="*/ 31 w 602"/>
                <a:gd name="T9" fmla="*/ 367 h 534"/>
                <a:gd name="T10" fmla="*/ 32 w 602"/>
                <a:gd name="T11" fmla="*/ 346 h 534"/>
                <a:gd name="T12" fmla="*/ 38 w 602"/>
                <a:gd name="T13" fmla="*/ 313 h 534"/>
                <a:gd name="T14" fmla="*/ 32 w 602"/>
                <a:gd name="T15" fmla="*/ 292 h 534"/>
                <a:gd name="T16" fmla="*/ 29 w 602"/>
                <a:gd name="T17" fmla="*/ 270 h 534"/>
                <a:gd name="T18" fmla="*/ 37 w 602"/>
                <a:gd name="T19" fmla="*/ 240 h 534"/>
                <a:gd name="T20" fmla="*/ 31 w 602"/>
                <a:gd name="T21" fmla="*/ 213 h 534"/>
                <a:gd name="T22" fmla="*/ 35 w 602"/>
                <a:gd name="T23" fmla="*/ 191 h 534"/>
                <a:gd name="T24" fmla="*/ 41 w 602"/>
                <a:gd name="T25" fmla="*/ 168 h 534"/>
                <a:gd name="T26" fmla="*/ 44 w 602"/>
                <a:gd name="T27" fmla="*/ 144 h 534"/>
                <a:gd name="T28" fmla="*/ 17 w 602"/>
                <a:gd name="T29" fmla="*/ 125 h 534"/>
                <a:gd name="T30" fmla="*/ 0 w 602"/>
                <a:gd name="T31" fmla="*/ 0 h 534"/>
                <a:gd name="T32" fmla="*/ 602 w 602"/>
                <a:gd name="T33" fmla="*/ 0 h 534"/>
                <a:gd name="T34" fmla="*/ 590 w 602"/>
                <a:gd name="T35" fmla="*/ 94 h 534"/>
                <a:gd name="T36" fmla="*/ 563 w 602"/>
                <a:gd name="T37" fmla="*/ 113 h 534"/>
                <a:gd name="T38" fmla="*/ 566 w 602"/>
                <a:gd name="T39" fmla="*/ 137 h 534"/>
                <a:gd name="T40" fmla="*/ 572 w 602"/>
                <a:gd name="T41" fmla="*/ 159 h 534"/>
                <a:gd name="T42" fmla="*/ 577 w 602"/>
                <a:gd name="T43" fmla="*/ 182 h 534"/>
                <a:gd name="T44" fmla="*/ 571 w 602"/>
                <a:gd name="T45" fmla="*/ 209 h 534"/>
                <a:gd name="T46" fmla="*/ 578 w 602"/>
                <a:gd name="T47" fmla="*/ 238 h 534"/>
                <a:gd name="T48" fmla="*/ 575 w 602"/>
                <a:gd name="T49" fmla="*/ 261 h 534"/>
                <a:gd name="T50" fmla="*/ 569 w 602"/>
                <a:gd name="T51" fmla="*/ 282 h 534"/>
                <a:gd name="T52" fmla="*/ 575 w 602"/>
                <a:gd name="T53" fmla="*/ 315 h 534"/>
                <a:gd name="T54" fmla="*/ 577 w 602"/>
                <a:gd name="T55" fmla="*/ 335 h 534"/>
                <a:gd name="T56" fmla="*/ 569 w 602"/>
                <a:gd name="T57" fmla="*/ 371 h 534"/>
                <a:gd name="T58" fmla="*/ 580 w 602"/>
                <a:gd name="T59" fmla="*/ 391 h 534"/>
                <a:gd name="T60" fmla="*/ 524 w 602"/>
                <a:gd name="T61" fmla="*/ 468 h 534"/>
                <a:gd name="T62" fmla="*/ 469 w 602"/>
                <a:gd name="T63" fmla="*/ 515 h 534"/>
                <a:gd name="T64" fmla="*/ 293 w 602"/>
                <a:gd name="T65" fmla="*/ 534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2" h="534">
                  <a:moveTo>
                    <a:pt x="293" y="534"/>
                  </a:moveTo>
                  <a:cubicBezTo>
                    <a:pt x="246" y="534"/>
                    <a:pt x="146" y="530"/>
                    <a:pt x="143" y="515"/>
                  </a:cubicBezTo>
                  <a:cubicBezTo>
                    <a:pt x="140" y="500"/>
                    <a:pt x="125" y="491"/>
                    <a:pt x="87" y="468"/>
                  </a:cubicBezTo>
                  <a:cubicBezTo>
                    <a:pt x="50" y="446"/>
                    <a:pt x="38" y="419"/>
                    <a:pt x="38" y="403"/>
                  </a:cubicBezTo>
                  <a:cubicBezTo>
                    <a:pt x="38" y="386"/>
                    <a:pt x="50" y="374"/>
                    <a:pt x="31" y="367"/>
                  </a:cubicBezTo>
                  <a:cubicBezTo>
                    <a:pt x="11" y="359"/>
                    <a:pt x="16" y="352"/>
                    <a:pt x="32" y="346"/>
                  </a:cubicBezTo>
                  <a:cubicBezTo>
                    <a:pt x="48" y="340"/>
                    <a:pt x="38" y="329"/>
                    <a:pt x="38" y="313"/>
                  </a:cubicBezTo>
                  <a:cubicBezTo>
                    <a:pt x="38" y="297"/>
                    <a:pt x="56" y="294"/>
                    <a:pt x="32" y="292"/>
                  </a:cubicBezTo>
                  <a:cubicBezTo>
                    <a:pt x="8" y="291"/>
                    <a:pt x="11" y="276"/>
                    <a:pt x="29" y="270"/>
                  </a:cubicBezTo>
                  <a:cubicBezTo>
                    <a:pt x="47" y="264"/>
                    <a:pt x="37" y="253"/>
                    <a:pt x="37" y="240"/>
                  </a:cubicBezTo>
                  <a:cubicBezTo>
                    <a:pt x="37" y="226"/>
                    <a:pt x="47" y="217"/>
                    <a:pt x="31" y="213"/>
                  </a:cubicBezTo>
                  <a:cubicBezTo>
                    <a:pt x="14" y="209"/>
                    <a:pt x="16" y="195"/>
                    <a:pt x="35" y="191"/>
                  </a:cubicBezTo>
                  <a:cubicBezTo>
                    <a:pt x="54" y="186"/>
                    <a:pt x="43" y="179"/>
                    <a:pt x="41" y="168"/>
                  </a:cubicBezTo>
                  <a:cubicBezTo>
                    <a:pt x="40" y="158"/>
                    <a:pt x="54" y="144"/>
                    <a:pt x="44" y="144"/>
                  </a:cubicBezTo>
                  <a:cubicBezTo>
                    <a:pt x="34" y="144"/>
                    <a:pt x="19" y="137"/>
                    <a:pt x="17" y="12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02" y="0"/>
                    <a:pt x="602" y="0"/>
                    <a:pt x="602" y="0"/>
                  </a:cubicBezTo>
                  <a:cubicBezTo>
                    <a:pt x="590" y="94"/>
                    <a:pt x="590" y="94"/>
                    <a:pt x="590" y="94"/>
                  </a:cubicBezTo>
                  <a:cubicBezTo>
                    <a:pt x="589" y="105"/>
                    <a:pt x="574" y="113"/>
                    <a:pt x="563" y="113"/>
                  </a:cubicBezTo>
                  <a:cubicBezTo>
                    <a:pt x="553" y="113"/>
                    <a:pt x="568" y="126"/>
                    <a:pt x="566" y="137"/>
                  </a:cubicBezTo>
                  <a:cubicBezTo>
                    <a:pt x="565" y="147"/>
                    <a:pt x="553" y="155"/>
                    <a:pt x="572" y="159"/>
                  </a:cubicBezTo>
                  <a:cubicBezTo>
                    <a:pt x="592" y="164"/>
                    <a:pt x="593" y="177"/>
                    <a:pt x="577" y="182"/>
                  </a:cubicBezTo>
                  <a:cubicBezTo>
                    <a:pt x="560" y="186"/>
                    <a:pt x="571" y="195"/>
                    <a:pt x="571" y="209"/>
                  </a:cubicBezTo>
                  <a:cubicBezTo>
                    <a:pt x="571" y="222"/>
                    <a:pt x="560" y="232"/>
                    <a:pt x="578" y="238"/>
                  </a:cubicBezTo>
                  <a:cubicBezTo>
                    <a:pt x="596" y="244"/>
                    <a:pt x="599" y="259"/>
                    <a:pt x="575" y="261"/>
                  </a:cubicBezTo>
                  <a:cubicBezTo>
                    <a:pt x="551" y="262"/>
                    <a:pt x="569" y="265"/>
                    <a:pt x="569" y="282"/>
                  </a:cubicBezTo>
                  <a:cubicBezTo>
                    <a:pt x="569" y="298"/>
                    <a:pt x="559" y="309"/>
                    <a:pt x="575" y="315"/>
                  </a:cubicBezTo>
                  <a:cubicBezTo>
                    <a:pt x="592" y="321"/>
                    <a:pt x="596" y="328"/>
                    <a:pt x="577" y="335"/>
                  </a:cubicBezTo>
                  <a:cubicBezTo>
                    <a:pt x="557" y="343"/>
                    <a:pt x="569" y="355"/>
                    <a:pt x="569" y="371"/>
                  </a:cubicBezTo>
                  <a:cubicBezTo>
                    <a:pt x="569" y="376"/>
                    <a:pt x="582" y="381"/>
                    <a:pt x="580" y="391"/>
                  </a:cubicBezTo>
                  <a:cubicBezTo>
                    <a:pt x="576" y="416"/>
                    <a:pt x="553" y="445"/>
                    <a:pt x="524" y="468"/>
                  </a:cubicBezTo>
                  <a:cubicBezTo>
                    <a:pt x="496" y="492"/>
                    <a:pt x="472" y="500"/>
                    <a:pt x="469" y="515"/>
                  </a:cubicBezTo>
                  <a:cubicBezTo>
                    <a:pt x="466" y="530"/>
                    <a:pt x="341" y="534"/>
                    <a:pt x="293" y="534"/>
                  </a:cubicBezTo>
                  <a:close/>
                </a:path>
              </a:pathLst>
            </a:custGeom>
            <a:solidFill>
              <a:srgbClr val="9393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8" name="Freeform 6"/>
            <p:cNvSpPr>
              <a:spLocks/>
            </p:cNvSpPr>
            <p:nvPr/>
          </p:nvSpPr>
          <p:spPr bwMode="auto">
            <a:xfrm>
              <a:off x="5748312" y="5374291"/>
              <a:ext cx="360233" cy="1131777"/>
            </a:xfrm>
            <a:custGeom>
              <a:avLst/>
              <a:gdLst>
                <a:gd name="T0" fmla="*/ 82 w 170"/>
                <a:gd name="T1" fmla="*/ 534 h 534"/>
                <a:gd name="T2" fmla="*/ 38 w 170"/>
                <a:gd name="T3" fmla="*/ 515 h 534"/>
                <a:gd name="T4" fmla="*/ 22 w 170"/>
                <a:gd name="T5" fmla="*/ 468 h 534"/>
                <a:gd name="T6" fmla="*/ 8 w 170"/>
                <a:gd name="T7" fmla="*/ 403 h 534"/>
                <a:gd name="T8" fmla="*/ 6 w 170"/>
                <a:gd name="T9" fmla="*/ 367 h 534"/>
                <a:gd name="T10" fmla="*/ 7 w 170"/>
                <a:gd name="T11" fmla="*/ 346 h 534"/>
                <a:gd name="T12" fmla="*/ 8 w 170"/>
                <a:gd name="T13" fmla="*/ 313 h 534"/>
                <a:gd name="T14" fmla="*/ 7 w 170"/>
                <a:gd name="T15" fmla="*/ 292 h 534"/>
                <a:gd name="T16" fmla="*/ 6 w 170"/>
                <a:gd name="T17" fmla="*/ 270 h 534"/>
                <a:gd name="T18" fmla="*/ 8 w 170"/>
                <a:gd name="T19" fmla="*/ 240 h 534"/>
                <a:gd name="T20" fmla="*/ 6 w 170"/>
                <a:gd name="T21" fmla="*/ 213 h 534"/>
                <a:gd name="T22" fmla="*/ 7 w 170"/>
                <a:gd name="T23" fmla="*/ 191 h 534"/>
                <a:gd name="T24" fmla="*/ 9 w 170"/>
                <a:gd name="T25" fmla="*/ 168 h 534"/>
                <a:gd name="T26" fmla="*/ 10 w 170"/>
                <a:gd name="T27" fmla="*/ 144 h 534"/>
                <a:gd name="T28" fmla="*/ 2 w 170"/>
                <a:gd name="T29" fmla="*/ 125 h 534"/>
                <a:gd name="T30" fmla="*/ 5 w 170"/>
                <a:gd name="T31" fmla="*/ 89 h 534"/>
                <a:gd name="T32" fmla="*/ 4 w 170"/>
                <a:gd name="T33" fmla="*/ 43 h 534"/>
                <a:gd name="T34" fmla="*/ 0 w 170"/>
                <a:gd name="T35" fmla="*/ 0 h 534"/>
                <a:gd name="T36" fmla="*/ 170 w 170"/>
                <a:gd name="T37" fmla="*/ 0 h 534"/>
                <a:gd name="T38" fmla="*/ 168 w 170"/>
                <a:gd name="T39" fmla="*/ 22 h 534"/>
                <a:gd name="T40" fmla="*/ 164 w 170"/>
                <a:gd name="T41" fmla="*/ 58 h 534"/>
                <a:gd name="T42" fmla="*/ 167 w 170"/>
                <a:gd name="T43" fmla="*/ 94 h 534"/>
                <a:gd name="T44" fmla="*/ 159 w 170"/>
                <a:gd name="T45" fmla="*/ 113 h 534"/>
                <a:gd name="T46" fmla="*/ 160 w 170"/>
                <a:gd name="T47" fmla="*/ 137 h 534"/>
                <a:gd name="T48" fmla="*/ 162 w 170"/>
                <a:gd name="T49" fmla="*/ 159 h 534"/>
                <a:gd name="T50" fmla="*/ 163 w 170"/>
                <a:gd name="T51" fmla="*/ 182 h 534"/>
                <a:gd name="T52" fmla="*/ 161 w 170"/>
                <a:gd name="T53" fmla="*/ 209 h 534"/>
                <a:gd name="T54" fmla="*/ 163 w 170"/>
                <a:gd name="T55" fmla="*/ 238 h 534"/>
                <a:gd name="T56" fmla="*/ 163 w 170"/>
                <a:gd name="T57" fmla="*/ 261 h 534"/>
                <a:gd name="T58" fmla="*/ 161 w 170"/>
                <a:gd name="T59" fmla="*/ 282 h 534"/>
                <a:gd name="T60" fmla="*/ 163 w 170"/>
                <a:gd name="T61" fmla="*/ 315 h 534"/>
                <a:gd name="T62" fmla="*/ 163 w 170"/>
                <a:gd name="T63" fmla="*/ 335 h 534"/>
                <a:gd name="T64" fmla="*/ 161 w 170"/>
                <a:gd name="T65" fmla="*/ 371 h 534"/>
                <a:gd name="T66" fmla="*/ 164 w 170"/>
                <a:gd name="T67" fmla="*/ 391 h 534"/>
                <a:gd name="T68" fmla="*/ 148 w 170"/>
                <a:gd name="T69" fmla="*/ 468 h 534"/>
                <a:gd name="T70" fmla="*/ 132 w 170"/>
                <a:gd name="T71" fmla="*/ 515 h 534"/>
                <a:gd name="T72" fmla="*/ 82 w 170"/>
                <a:gd name="T73" fmla="*/ 534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70" h="534">
                  <a:moveTo>
                    <a:pt x="82" y="534"/>
                  </a:moveTo>
                  <a:cubicBezTo>
                    <a:pt x="68" y="534"/>
                    <a:pt x="39" y="530"/>
                    <a:pt x="38" y="515"/>
                  </a:cubicBezTo>
                  <a:cubicBezTo>
                    <a:pt x="37" y="500"/>
                    <a:pt x="33" y="491"/>
                    <a:pt x="22" y="468"/>
                  </a:cubicBezTo>
                  <a:cubicBezTo>
                    <a:pt x="12" y="446"/>
                    <a:pt x="8" y="419"/>
                    <a:pt x="8" y="403"/>
                  </a:cubicBezTo>
                  <a:cubicBezTo>
                    <a:pt x="8" y="386"/>
                    <a:pt x="12" y="374"/>
                    <a:pt x="6" y="367"/>
                  </a:cubicBezTo>
                  <a:cubicBezTo>
                    <a:pt x="1" y="359"/>
                    <a:pt x="2" y="352"/>
                    <a:pt x="7" y="346"/>
                  </a:cubicBezTo>
                  <a:cubicBezTo>
                    <a:pt x="11" y="340"/>
                    <a:pt x="8" y="329"/>
                    <a:pt x="8" y="313"/>
                  </a:cubicBezTo>
                  <a:cubicBezTo>
                    <a:pt x="8" y="297"/>
                    <a:pt x="13" y="294"/>
                    <a:pt x="7" y="292"/>
                  </a:cubicBezTo>
                  <a:cubicBezTo>
                    <a:pt x="0" y="291"/>
                    <a:pt x="1" y="276"/>
                    <a:pt x="6" y="270"/>
                  </a:cubicBezTo>
                  <a:cubicBezTo>
                    <a:pt x="11" y="264"/>
                    <a:pt x="8" y="253"/>
                    <a:pt x="8" y="240"/>
                  </a:cubicBezTo>
                  <a:cubicBezTo>
                    <a:pt x="8" y="226"/>
                    <a:pt x="11" y="217"/>
                    <a:pt x="6" y="213"/>
                  </a:cubicBezTo>
                  <a:cubicBezTo>
                    <a:pt x="1" y="209"/>
                    <a:pt x="2" y="195"/>
                    <a:pt x="7" y="191"/>
                  </a:cubicBezTo>
                  <a:cubicBezTo>
                    <a:pt x="13" y="186"/>
                    <a:pt x="10" y="179"/>
                    <a:pt x="9" y="168"/>
                  </a:cubicBezTo>
                  <a:cubicBezTo>
                    <a:pt x="9" y="158"/>
                    <a:pt x="13" y="144"/>
                    <a:pt x="10" y="144"/>
                  </a:cubicBezTo>
                  <a:cubicBezTo>
                    <a:pt x="7" y="144"/>
                    <a:pt x="2" y="137"/>
                    <a:pt x="2" y="125"/>
                  </a:cubicBezTo>
                  <a:cubicBezTo>
                    <a:pt x="2" y="113"/>
                    <a:pt x="5" y="105"/>
                    <a:pt x="5" y="89"/>
                  </a:cubicBezTo>
                  <a:cubicBezTo>
                    <a:pt x="5" y="73"/>
                    <a:pt x="6" y="55"/>
                    <a:pt x="4" y="43"/>
                  </a:cubicBezTo>
                  <a:cubicBezTo>
                    <a:pt x="3" y="32"/>
                    <a:pt x="1" y="12"/>
                    <a:pt x="0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70" y="9"/>
                    <a:pt x="170" y="17"/>
                    <a:pt x="168" y="22"/>
                  </a:cubicBezTo>
                  <a:cubicBezTo>
                    <a:pt x="164" y="34"/>
                    <a:pt x="164" y="41"/>
                    <a:pt x="164" y="58"/>
                  </a:cubicBezTo>
                  <a:cubicBezTo>
                    <a:pt x="164" y="74"/>
                    <a:pt x="167" y="82"/>
                    <a:pt x="167" y="94"/>
                  </a:cubicBezTo>
                  <a:cubicBezTo>
                    <a:pt x="167" y="105"/>
                    <a:pt x="162" y="113"/>
                    <a:pt x="159" y="113"/>
                  </a:cubicBezTo>
                  <a:cubicBezTo>
                    <a:pt x="156" y="113"/>
                    <a:pt x="160" y="126"/>
                    <a:pt x="160" y="137"/>
                  </a:cubicBezTo>
                  <a:cubicBezTo>
                    <a:pt x="160" y="147"/>
                    <a:pt x="156" y="155"/>
                    <a:pt x="162" y="159"/>
                  </a:cubicBezTo>
                  <a:cubicBezTo>
                    <a:pt x="167" y="164"/>
                    <a:pt x="168" y="177"/>
                    <a:pt x="163" y="182"/>
                  </a:cubicBezTo>
                  <a:cubicBezTo>
                    <a:pt x="158" y="186"/>
                    <a:pt x="161" y="195"/>
                    <a:pt x="161" y="209"/>
                  </a:cubicBezTo>
                  <a:cubicBezTo>
                    <a:pt x="161" y="222"/>
                    <a:pt x="158" y="232"/>
                    <a:pt x="163" y="238"/>
                  </a:cubicBezTo>
                  <a:cubicBezTo>
                    <a:pt x="169" y="244"/>
                    <a:pt x="169" y="259"/>
                    <a:pt x="163" y="261"/>
                  </a:cubicBezTo>
                  <a:cubicBezTo>
                    <a:pt x="156" y="262"/>
                    <a:pt x="161" y="265"/>
                    <a:pt x="161" y="282"/>
                  </a:cubicBezTo>
                  <a:cubicBezTo>
                    <a:pt x="161" y="298"/>
                    <a:pt x="158" y="309"/>
                    <a:pt x="163" y="315"/>
                  </a:cubicBezTo>
                  <a:cubicBezTo>
                    <a:pt x="167" y="321"/>
                    <a:pt x="169" y="328"/>
                    <a:pt x="163" y="335"/>
                  </a:cubicBezTo>
                  <a:cubicBezTo>
                    <a:pt x="157" y="343"/>
                    <a:pt x="161" y="355"/>
                    <a:pt x="161" y="371"/>
                  </a:cubicBezTo>
                  <a:cubicBezTo>
                    <a:pt x="161" y="376"/>
                    <a:pt x="165" y="381"/>
                    <a:pt x="164" y="391"/>
                  </a:cubicBezTo>
                  <a:cubicBezTo>
                    <a:pt x="163" y="416"/>
                    <a:pt x="156" y="445"/>
                    <a:pt x="148" y="468"/>
                  </a:cubicBezTo>
                  <a:cubicBezTo>
                    <a:pt x="140" y="492"/>
                    <a:pt x="133" y="500"/>
                    <a:pt x="132" y="515"/>
                  </a:cubicBezTo>
                  <a:cubicBezTo>
                    <a:pt x="131" y="530"/>
                    <a:pt x="95" y="534"/>
                    <a:pt x="82" y="534"/>
                  </a:cubicBezTo>
                  <a:close/>
                </a:path>
              </a:pathLst>
            </a:custGeom>
            <a:solidFill>
              <a:srgbClr val="B1B1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9" name="Oval 7"/>
            <p:cNvSpPr>
              <a:spLocks noChangeArrowheads="1"/>
            </p:cNvSpPr>
            <p:nvPr/>
          </p:nvSpPr>
          <p:spPr bwMode="auto">
            <a:xfrm>
              <a:off x="5976818" y="6498004"/>
              <a:ext cx="291233" cy="126350"/>
            </a:xfrm>
            <a:prstGeom prst="ellipse">
              <a:avLst/>
            </a:prstGeom>
            <a:solidFill>
              <a:srgbClr val="6C6C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0" name="Oval 8"/>
            <p:cNvSpPr>
              <a:spLocks noChangeArrowheads="1"/>
            </p:cNvSpPr>
            <p:nvPr/>
          </p:nvSpPr>
          <p:spPr bwMode="auto">
            <a:xfrm>
              <a:off x="5868390" y="6437965"/>
              <a:ext cx="507194" cy="139792"/>
            </a:xfrm>
            <a:prstGeom prst="ellipse">
              <a:avLst/>
            </a:prstGeom>
            <a:solidFill>
              <a:srgbClr val="5757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1" name="Freeform 9"/>
            <p:cNvSpPr>
              <a:spLocks/>
            </p:cNvSpPr>
            <p:nvPr/>
          </p:nvSpPr>
          <p:spPr bwMode="auto">
            <a:xfrm>
              <a:off x="5801182" y="6480977"/>
              <a:ext cx="642505" cy="50182"/>
            </a:xfrm>
            <a:custGeom>
              <a:avLst/>
              <a:gdLst>
                <a:gd name="T0" fmla="*/ 140 w 303"/>
                <a:gd name="T1" fmla="*/ 24 h 24"/>
                <a:gd name="T2" fmla="*/ 2 w 303"/>
                <a:gd name="T3" fmla="*/ 6 h 24"/>
                <a:gd name="T4" fmla="*/ 0 w 303"/>
                <a:gd name="T5" fmla="*/ 0 h 24"/>
                <a:gd name="T6" fmla="*/ 139 w 303"/>
                <a:gd name="T7" fmla="*/ 12 h 24"/>
                <a:gd name="T8" fmla="*/ 303 w 303"/>
                <a:gd name="T9" fmla="*/ 0 h 24"/>
                <a:gd name="T10" fmla="*/ 301 w 303"/>
                <a:gd name="T11" fmla="*/ 6 h 24"/>
                <a:gd name="T12" fmla="*/ 140 w 303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3" h="24">
                  <a:moveTo>
                    <a:pt x="140" y="24"/>
                  </a:moveTo>
                  <a:cubicBezTo>
                    <a:pt x="96" y="24"/>
                    <a:pt x="4" y="20"/>
                    <a:pt x="2" y="6"/>
                  </a:cubicBezTo>
                  <a:cubicBezTo>
                    <a:pt x="1" y="5"/>
                    <a:pt x="1" y="3"/>
                    <a:pt x="0" y="0"/>
                  </a:cubicBezTo>
                  <a:cubicBezTo>
                    <a:pt x="28" y="9"/>
                    <a:pt x="101" y="12"/>
                    <a:pt x="139" y="12"/>
                  </a:cubicBezTo>
                  <a:cubicBezTo>
                    <a:pt x="179" y="12"/>
                    <a:pt x="271" y="9"/>
                    <a:pt x="303" y="0"/>
                  </a:cubicBezTo>
                  <a:cubicBezTo>
                    <a:pt x="302" y="2"/>
                    <a:pt x="302" y="4"/>
                    <a:pt x="301" y="6"/>
                  </a:cubicBezTo>
                  <a:cubicBezTo>
                    <a:pt x="299" y="20"/>
                    <a:pt x="184" y="24"/>
                    <a:pt x="140" y="24"/>
                  </a:cubicBezTo>
                  <a:close/>
                </a:path>
              </a:pathLst>
            </a:custGeom>
            <a:solidFill>
              <a:srgbClr val="4B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2" name="Freeform 10"/>
            <p:cNvSpPr>
              <a:spLocks/>
            </p:cNvSpPr>
            <p:nvPr/>
          </p:nvSpPr>
          <p:spPr bwMode="auto">
            <a:xfrm>
              <a:off x="5537728" y="5694199"/>
              <a:ext cx="1180167" cy="86922"/>
            </a:xfrm>
            <a:custGeom>
              <a:avLst/>
              <a:gdLst>
                <a:gd name="T0" fmla="*/ 13 w 556"/>
                <a:gd name="T1" fmla="*/ 24 h 41"/>
                <a:gd name="T2" fmla="*/ 531 w 556"/>
                <a:gd name="T3" fmla="*/ 0 h 41"/>
                <a:gd name="T4" fmla="*/ 542 w 556"/>
                <a:gd name="T5" fmla="*/ 8 h 41"/>
                <a:gd name="T6" fmla="*/ 556 w 556"/>
                <a:gd name="T7" fmla="*/ 15 h 41"/>
                <a:gd name="T8" fmla="*/ 0 w 556"/>
                <a:gd name="T9" fmla="*/ 41 h 41"/>
                <a:gd name="T10" fmla="*/ 5 w 556"/>
                <a:gd name="T11" fmla="*/ 40 h 41"/>
                <a:gd name="T12" fmla="*/ 13 w 556"/>
                <a:gd name="T13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6" h="41">
                  <a:moveTo>
                    <a:pt x="13" y="24"/>
                  </a:moveTo>
                  <a:cubicBezTo>
                    <a:pt x="531" y="0"/>
                    <a:pt x="531" y="0"/>
                    <a:pt x="531" y="0"/>
                  </a:cubicBezTo>
                  <a:cubicBezTo>
                    <a:pt x="531" y="3"/>
                    <a:pt x="533" y="6"/>
                    <a:pt x="542" y="8"/>
                  </a:cubicBezTo>
                  <a:cubicBezTo>
                    <a:pt x="549" y="10"/>
                    <a:pt x="553" y="12"/>
                    <a:pt x="556" y="15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" y="41"/>
                    <a:pt x="3" y="40"/>
                    <a:pt x="5" y="40"/>
                  </a:cubicBezTo>
                  <a:cubicBezTo>
                    <a:pt x="20" y="36"/>
                    <a:pt x="16" y="31"/>
                    <a:pt x="13" y="24"/>
                  </a:cubicBezTo>
                  <a:close/>
                </a:path>
              </a:pathLst>
            </a:custGeom>
            <a:solidFill>
              <a:srgbClr val="6C6C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3" name="Freeform 11"/>
            <p:cNvSpPr>
              <a:spLocks/>
            </p:cNvSpPr>
            <p:nvPr/>
          </p:nvSpPr>
          <p:spPr bwMode="auto">
            <a:xfrm>
              <a:off x="5514429" y="5596524"/>
              <a:ext cx="1198985" cy="89610"/>
            </a:xfrm>
            <a:custGeom>
              <a:avLst/>
              <a:gdLst>
                <a:gd name="T0" fmla="*/ 0 w 565"/>
                <a:gd name="T1" fmla="*/ 27 h 42"/>
                <a:gd name="T2" fmla="*/ 565 w 565"/>
                <a:gd name="T3" fmla="*/ 0 h 42"/>
                <a:gd name="T4" fmla="*/ 544 w 565"/>
                <a:gd name="T5" fmla="*/ 8 h 42"/>
                <a:gd name="T6" fmla="*/ 543 w 565"/>
                <a:gd name="T7" fmla="*/ 18 h 42"/>
                <a:gd name="T8" fmla="*/ 29 w 565"/>
                <a:gd name="T9" fmla="*/ 42 h 42"/>
                <a:gd name="T10" fmla="*/ 25 w 565"/>
                <a:gd name="T11" fmla="*/ 39 h 42"/>
                <a:gd name="T12" fmla="*/ 0 w 565"/>
                <a:gd name="T13" fmla="*/ 2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5" h="42">
                  <a:moveTo>
                    <a:pt x="0" y="27"/>
                  </a:moveTo>
                  <a:cubicBezTo>
                    <a:pt x="565" y="0"/>
                    <a:pt x="565" y="0"/>
                    <a:pt x="565" y="0"/>
                  </a:cubicBezTo>
                  <a:cubicBezTo>
                    <a:pt x="559" y="5"/>
                    <a:pt x="551" y="8"/>
                    <a:pt x="544" y="8"/>
                  </a:cubicBezTo>
                  <a:cubicBezTo>
                    <a:pt x="538" y="8"/>
                    <a:pt x="540" y="12"/>
                    <a:pt x="543" y="18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9" y="40"/>
                    <a:pt x="28" y="39"/>
                    <a:pt x="25" y="39"/>
                  </a:cubicBezTo>
                  <a:cubicBezTo>
                    <a:pt x="17" y="39"/>
                    <a:pt x="5" y="35"/>
                    <a:pt x="0" y="27"/>
                  </a:cubicBezTo>
                  <a:close/>
                </a:path>
              </a:pathLst>
            </a:custGeom>
            <a:solidFill>
              <a:srgbClr val="6C6C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4" name="Freeform 12"/>
            <p:cNvSpPr>
              <a:spLocks/>
            </p:cNvSpPr>
            <p:nvPr/>
          </p:nvSpPr>
          <p:spPr bwMode="auto">
            <a:xfrm>
              <a:off x="5542209" y="5773056"/>
              <a:ext cx="1141634" cy="86922"/>
            </a:xfrm>
            <a:custGeom>
              <a:avLst/>
              <a:gdLst>
                <a:gd name="T0" fmla="*/ 0 w 538"/>
                <a:gd name="T1" fmla="*/ 25 h 41"/>
                <a:gd name="T2" fmla="*/ 536 w 538"/>
                <a:gd name="T3" fmla="*/ 0 h 41"/>
                <a:gd name="T4" fmla="*/ 538 w 538"/>
                <a:gd name="T5" fmla="*/ 16 h 41"/>
                <a:gd name="T6" fmla="*/ 6 w 538"/>
                <a:gd name="T7" fmla="*/ 41 h 41"/>
                <a:gd name="T8" fmla="*/ 0 w 538"/>
                <a:gd name="T9" fmla="*/ 2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8" h="41">
                  <a:moveTo>
                    <a:pt x="0" y="25"/>
                  </a:moveTo>
                  <a:cubicBezTo>
                    <a:pt x="536" y="0"/>
                    <a:pt x="536" y="0"/>
                    <a:pt x="536" y="0"/>
                  </a:cubicBezTo>
                  <a:cubicBezTo>
                    <a:pt x="535" y="4"/>
                    <a:pt x="537" y="10"/>
                    <a:pt x="538" y="16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8" y="34"/>
                    <a:pt x="10" y="29"/>
                    <a:pt x="0" y="25"/>
                  </a:cubicBezTo>
                  <a:close/>
                </a:path>
              </a:pathLst>
            </a:custGeom>
            <a:solidFill>
              <a:srgbClr val="6C6C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5" name="Freeform 13"/>
            <p:cNvSpPr>
              <a:spLocks/>
            </p:cNvSpPr>
            <p:nvPr/>
          </p:nvSpPr>
          <p:spPr bwMode="auto">
            <a:xfrm>
              <a:off x="5550273" y="5851018"/>
              <a:ext cx="1161349" cy="86922"/>
            </a:xfrm>
            <a:custGeom>
              <a:avLst/>
              <a:gdLst>
                <a:gd name="T0" fmla="*/ 2 w 547"/>
                <a:gd name="T1" fmla="*/ 25 h 41"/>
                <a:gd name="T2" fmla="*/ 532 w 547"/>
                <a:gd name="T3" fmla="*/ 0 h 41"/>
                <a:gd name="T4" fmla="*/ 542 w 547"/>
                <a:gd name="T5" fmla="*/ 13 h 41"/>
                <a:gd name="T6" fmla="*/ 547 w 547"/>
                <a:gd name="T7" fmla="*/ 15 h 41"/>
                <a:gd name="T8" fmla="*/ 0 w 547"/>
                <a:gd name="T9" fmla="*/ 41 h 41"/>
                <a:gd name="T10" fmla="*/ 2 w 547"/>
                <a:gd name="T11" fmla="*/ 2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7" h="41">
                  <a:moveTo>
                    <a:pt x="2" y="25"/>
                  </a:moveTo>
                  <a:cubicBezTo>
                    <a:pt x="532" y="0"/>
                    <a:pt x="532" y="0"/>
                    <a:pt x="532" y="0"/>
                  </a:cubicBezTo>
                  <a:cubicBezTo>
                    <a:pt x="531" y="6"/>
                    <a:pt x="532" y="10"/>
                    <a:pt x="542" y="13"/>
                  </a:cubicBezTo>
                  <a:cubicBezTo>
                    <a:pt x="544" y="14"/>
                    <a:pt x="545" y="15"/>
                    <a:pt x="547" y="15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5" y="37"/>
                    <a:pt x="4" y="31"/>
                    <a:pt x="2" y="25"/>
                  </a:cubicBezTo>
                  <a:close/>
                </a:path>
              </a:pathLst>
            </a:custGeom>
            <a:solidFill>
              <a:srgbClr val="6C6C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6" name="Freeform 14"/>
            <p:cNvSpPr>
              <a:spLocks/>
            </p:cNvSpPr>
            <p:nvPr/>
          </p:nvSpPr>
          <p:spPr bwMode="auto">
            <a:xfrm>
              <a:off x="5542209" y="5939732"/>
              <a:ext cx="1138946" cy="86922"/>
            </a:xfrm>
            <a:custGeom>
              <a:avLst/>
              <a:gdLst>
                <a:gd name="T0" fmla="*/ 0 w 537"/>
                <a:gd name="T1" fmla="*/ 25 h 41"/>
                <a:gd name="T2" fmla="*/ 532 w 537"/>
                <a:gd name="T3" fmla="*/ 0 h 41"/>
                <a:gd name="T4" fmla="*/ 537 w 537"/>
                <a:gd name="T5" fmla="*/ 15 h 41"/>
                <a:gd name="T6" fmla="*/ 537 w 537"/>
                <a:gd name="T7" fmla="*/ 16 h 41"/>
                <a:gd name="T8" fmla="*/ 7 w 537"/>
                <a:gd name="T9" fmla="*/ 41 h 41"/>
                <a:gd name="T10" fmla="*/ 0 w 537"/>
                <a:gd name="T11" fmla="*/ 2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7" h="41">
                  <a:moveTo>
                    <a:pt x="0" y="25"/>
                  </a:moveTo>
                  <a:cubicBezTo>
                    <a:pt x="532" y="0"/>
                    <a:pt x="532" y="0"/>
                    <a:pt x="532" y="0"/>
                  </a:cubicBezTo>
                  <a:cubicBezTo>
                    <a:pt x="534" y="3"/>
                    <a:pt x="537" y="8"/>
                    <a:pt x="537" y="15"/>
                  </a:cubicBezTo>
                  <a:cubicBezTo>
                    <a:pt x="537" y="15"/>
                    <a:pt x="537" y="16"/>
                    <a:pt x="537" y="16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9" y="29"/>
                    <a:pt x="21" y="27"/>
                    <a:pt x="0" y="25"/>
                  </a:cubicBezTo>
                  <a:close/>
                </a:path>
              </a:pathLst>
            </a:custGeom>
            <a:solidFill>
              <a:srgbClr val="6C6C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7" name="Freeform 15"/>
            <p:cNvSpPr>
              <a:spLocks/>
            </p:cNvSpPr>
            <p:nvPr/>
          </p:nvSpPr>
          <p:spPr bwMode="auto">
            <a:xfrm>
              <a:off x="5537728" y="6020380"/>
              <a:ext cx="1181959" cy="89610"/>
            </a:xfrm>
            <a:custGeom>
              <a:avLst/>
              <a:gdLst>
                <a:gd name="T0" fmla="*/ 11 w 557"/>
                <a:gd name="T1" fmla="*/ 25 h 42"/>
                <a:gd name="T2" fmla="*/ 536 w 557"/>
                <a:gd name="T3" fmla="*/ 0 h 42"/>
                <a:gd name="T4" fmla="*/ 545 w 557"/>
                <a:gd name="T5" fmla="*/ 10 h 42"/>
                <a:gd name="T6" fmla="*/ 557 w 557"/>
                <a:gd name="T7" fmla="*/ 15 h 42"/>
                <a:gd name="T8" fmla="*/ 0 w 557"/>
                <a:gd name="T9" fmla="*/ 42 h 42"/>
                <a:gd name="T10" fmla="*/ 2 w 557"/>
                <a:gd name="T11" fmla="*/ 41 h 42"/>
                <a:gd name="T12" fmla="*/ 11 w 557"/>
                <a:gd name="T13" fmla="*/ 25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7" h="42">
                  <a:moveTo>
                    <a:pt x="11" y="25"/>
                  </a:moveTo>
                  <a:cubicBezTo>
                    <a:pt x="536" y="0"/>
                    <a:pt x="536" y="0"/>
                    <a:pt x="536" y="0"/>
                  </a:cubicBezTo>
                  <a:cubicBezTo>
                    <a:pt x="536" y="4"/>
                    <a:pt x="539" y="7"/>
                    <a:pt x="545" y="10"/>
                  </a:cubicBezTo>
                  <a:cubicBezTo>
                    <a:pt x="550" y="11"/>
                    <a:pt x="554" y="13"/>
                    <a:pt x="557" y="15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1" y="41"/>
                    <a:pt x="1" y="41"/>
                    <a:pt x="2" y="41"/>
                  </a:cubicBezTo>
                  <a:cubicBezTo>
                    <a:pt x="12" y="37"/>
                    <a:pt x="12" y="32"/>
                    <a:pt x="11" y="25"/>
                  </a:cubicBezTo>
                  <a:close/>
                </a:path>
              </a:pathLst>
            </a:custGeom>
            <a:solidFill>
              <a:srgbClr val="6C6C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8" name="Freeform 16"/>
            <p:cNvSpPr>
              <a:spLocks/>
            </p:cNvSpPr>
            <p:nvPr/>
          </p:nvSpPr>
          <p:spPr bwMode="auto">
            <a:xfrm>
              <a:off x="5550273" y="6105510"/>
              <a:ext cx="1129088" cy="86922"/>
            </a:xfrm>
            <a:custGeom>
              <a:avLst/>
              <a:gdLst>
                <a:gd name="T0" fmla="*/ 0 w 532"/>
                <a:gd name="T1" fmla="*/ 25 h 41"/>
                <a:gd name="T2" fmla="*/ 530 w 532"/>
                <a:gd name="T3" fmla="*/ 0 h 41"/>
                <a:gd name="T4" fmla="*/ 532 w 532"/>
                <a:gd name="T5" fmla="*/ 16 h 41"/>
                <a:gd name="T6" fmla="*/ 5 w 532"/>
                <a:gd name="T7" fmla="*/ 41 h 41"/>
                <a:gd name="T8" fmla="*/ 0 w 532"/>
                <a:gd name="T9" fmla="*/ 2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2" h="41">
                  <a:moveTo>
                    <a:pt x="0" y="25"/>
                  </a:moveTo>
                  <a:cubicBezTo>
                    <a:pt x="530" y="0"/>
                    <a:pt x="530" y="0"/>
                    <a:pt x="530" y="0"/>
                  </a:cubicBezTo>
                  <a:cubicBezTo>
                    <a:pt x="529" y="4"/>
                    <a:pt x="530" y="10"/>
                    <a:pt x="532" y="16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6" y="34"/>
                    <a:pt x="6" y="29"/>
                    <a:pt x="0" y="25"/>
                  </a:cubicBezTo>
                  <a:close/>
                </a:path>
              </a:pathLst>
            </a:custGeom>
            <a:solidFill>
              <a:srgbClr val="6C6C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9" name="Freeform 17"/>
            <p:cNvSpPr>
              <a:spLocks/>
            </p:cNvSpPr>
            <p:nvPr/>
          </p:nvSpPr>
          <p:spPr bwMode="auto">
            <a:xfrm>
              <a:off x="5569988" y="6223796"/>
              <a:ext cx="1128193" cy="282272"/>
            </a:xfrm>
            <a:custGeom>
              <a:avLst/>
              <a:gdLst>
                <a:gd name="T0" fmla="*/ 248 w 532"/>
                <a:gd name="T1" fmla="*/ 133 h 133"/>
                <a:gd name="T2" fmla="*/ 98 w 532"/>
                <a:gd name="T3" fmla="*/ 114 h 133"/>
                <a:gd name="T4" fmla="*/ 42 w 532"/>
                <a:gd name="T5" fmla="*/ 67 h 133"/>
                <a:gd name="T6" fmla="*/ 0 w 532"/>
                <a:gd name="T7" fmla="*/ 25 h 133"/>
                <a:gd name="T8" fmla="*/ 532 w 532"/>
                <a:gd name="T9" fmla="*/ 0 h 133"/>
                <a:gd name="T10" fmla="*/ 479 w 532"/>
                <a:gd name="T11" fmla="*/ 67 h 133"/>
                <a:gd name="T12" fmla="*/ 424 w 532"/>
                <a:gd name="T13" fmla="*/ 114 h 133"/>
                <a:gd name="T14" fmla="*/ 248 w 532"/>
                <a:gd name="T15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2" h="133">
                  <a:moveTo>
                    <a:pt x="248" y="133"/>
                  </a:moveTo>
                  <a:cubicBezTo>
                    <a:pt x="201" y="133"/>
                    <a:pt x="101" y="129"/>
                    <a:pt x="98" y="114"/>
                  </a:cubicBezTo>
                  <a:cubicBezTo>
                    <a:pt x="95" y="99"/>
                    <a:pt x="80" y="90"/>
                    <a:pt x="42" y="67"/>
                  </a:cubicBezTo>
                  <a:cubicBezTo>
                    <a:pt x="20" y="54"/>
                    <a:pt x="7" y="39"/>
                    <a:pt x="0" y="25"/>
                  </a:cubicBezTo>
                  <a:cubicBezTo>
                    <a:pt x="532" y="0"/>
                    <a:pt x="532" y="0"/>
                    <a:pt x="532" y="0"/>
                  </a:cubicBezTo>
                  <a:cubicBezTo>
                    <a:pt x="525" y="22"/>
                    <a:pt x="504" y="47"/>
                    <a:pt x="479" y="67"/>
                  </a:cubicBezTo>
                  <a:cubicBezTo>
                    <a:pt x="451" y="91"/>
                    <a:pt x="427" y="99"/>
                    <a:pt x="424" y="114"/>
                  </a:cubicBezTo>
                  <a:cubicBezTo>
                    <a:pt x="421" y="129"/>
                    <a:pt x="296" y="133"/>
                    <a:pt x="248" y="133"/>
                  </a:cubicBezTo>
                  <a:close/>
                </a:path>
              </a:pathLst>
            </a:custGeom>
            <a:solidFill>
              <a:srgbClr val="6C6C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0" name="Freeform 18"/>
            <p:cNvSpPr>
              <a:spLocks/>
            </p:cNvSpPr>
            <p:nvPr/>
          </p:nvSpPr>
          <p:spPr bwMode="auto">
            <a:xfrm>
              <a:off x="5768923" y="6254263"/>
              <a:ext cx="327078" cy="251805"/>
            </a:xfrm>
            <a:custGeom>
              <a:avLst/>
              <a:gdLst>
                <a:gd name="T0" fmla="*/ 55 w 154"/>
                <a:gd name="T1" fmla="*/ 114 h 119"/>
                <a:gd name="T2" fmla="*/ 24 w 154"/>
                <a:gd name="T3" fmla="*/ 54 h 119"/>
                <a:gd name="T4" fmla="*/ 0 w 154"/>
                <a:gd name="T5" fmla="*/ 7 h 119"/>
                <a:gd name="T6" fmla="*/ 152 w 154"/>
                <a:gd name="T7" fmla="*/ 0 h 119"/>
                <a:gd name="T8" fmla="*/ 154 w 154"/>
                <a:gd name="T9" fmla="*/ 54 h 119"/>
                <a:gd name="T10" fmla="*/ 153 w 154"/>
                <a:gd name="T11" fmla="*/ 116 h 119"/>
                <a:gd name="T12" fmla="*/ 153 w 154"/>
                <a:gd name="T13" fmla="*/ 119 h 119"/>
                <a:gd name="T14" fmla="*/ 55 w 154"/>
                <a:gd name="T15" fmla="*/ 114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4" h="119">
                  <a:moveTo>
                    <a:pt x="55" y="114"/>
                  </a:moveTo>
                  <a:cubicBezTo>
                    <a:pt x="49" y="95"/>
                    <a:pt x="41" y="83"/>
                    <a:pt x="24" y="54"/>
                  </a:cubicBezTo>
                  <a:cubicBezTo>
                    <a:pt x="14" y="39"/>
                    <a:pt x="6" y="23"/>
                    <a:pt x="0" y="7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54" y="19"/>
                    <a:pt x="154" y="37"/>
                    <a:pt x="154" y="54"/>
                  </a:cubicBezTo>
                  <a:cubicBezTo>
                    <a:pt x="153" y="86"/>
                    <a:pt x="149" y="96"/>
                    <a:pt x="153" y="116"/>
                  </a:cubicBezTo>
                  <a:cubicBezTo>
                    <a:pt x="153" y="117"/>
                    <a:pt x="153" y="118"/>
                    <a:pt x="153" y="119"/>
                  </a:cubicBezTo>
                  <a:cubicBezTo>
                    <a:pt x="127" y="119"/>
                    <a:pt x="87" y="118"/>
                    <a:pt x="55" y="114"/>
                  </a:cubicBezTo>
                  <a:close/>
                </a:path>
              </a:pathLst>
            </a:custGeom>
            <a:solidFill>
              <a:srgbClr val="9393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1" name="Freeform 19"/>
            <p:cNvSpPr>
              <a:spLocks noEditPoints="1"/>
            </p:cNvSpPr>
            <p:nvPr/>
          </p:nvSpPr>
          <p:spPr bwMode="auto">
            <a:xfrm>
              <a:off x="5872871" y="2825775"/>
              <a:ext cx="950764" cy="949869"/>
            </a:xfrm>
            <a:custGeom>
              <a:avLst/>
              <a:gdLst>
                <a:gd name="T0" fmla="*/ 224 w 448"/>
                <a:gd name="T1" fmla="*/ 448 h 448"/>
                <a:gd name="T2" fmla="*/ 259 w 448"/>
                <a:gd name="T3" fmla="*/ 448 h 448"/>
                <a:gd name="T4" fmla="*/ 259 w 448"/>
                <a:gd name="T5" fmla="*/ 414 h 448"/>
                <a:gd name="T6" fmla="*/ 333 w 448"/>
                <a:gd name="T7" fmla="*/ 384 h 448"/>
                <a:gd name="T8" fmla="*/ 357 w 448"/>
                <a:gd name="T9" fmla="*/ 407 h 448"/>
                <a:gd name="T10" fmla="*/ 407 w 448"/>
                <a:gd name="T11" fmla="*/ 357 h 448"/>
                <a:gd name="T12" fmla="*/ 383 w 448"/>
                <a:gd name="T13" fmla="*/ 334 h 448"/>
                <a:gd name="T14" fmla="*/ 414 w 448"/>
                <a:gd name="T15" fmla="*/ 259 h 448"/>
                <a:gd name="T16" fmla="*/ 448 w 448"/>
                <a:gd name="T17" fmla="*/ 259 h 448"/>
                <a:gd name="T18" fmla="*/ 448 w 448"/>
                <a:gd name="T19" fmla="*/ 188 h 448"/>
                <a:gd name="T20" fmla="*/ 414 w 448"/>
                <a:gd name="T21" fmla="*/ 188 h 448"/>
                <a:gd name="T22" fmla="*/ 383 w 448"/>
                <a:gd name="T23" fmla="*/ 114 h 448"/>
                <a:gd name="T24" fmla="*/ 407 w 448"/>
                <a:gd name="T25" fmla="*/ 90 h 448"/>
                <a:gd name="T26" fmla="*/ 357 w 448"/>
                <a:gd name="T27" fmla="*/ 40 h 448"/>
                <a:gd name="T28" fmla="*/ 333 w 448"/>
                <a:gd name="T29" fmla="*/ 64 h 448"/>
                <a:gd name="T30" fmla="*/ 259 w 448"/>
                <a:gd name="T31" fmla="*/ 33 h 448"/>
                <a:gd name="T32" fmla="*/ 259 w 448"/>
                <a:gd name="T33" fmla="*/ 0 h 448"/>
                <a:gd name="T34" fmla="*/ 224 w 448"/>
                <a:gd name="T35" fmla="*/ 0 h 448"/>
                <a:gd name="T36" fmla="*/ 224 w 448"/>
                <a:gd name="T37" fmla="*/ 81 h 448"/>
                <a:gd name="T38" fmla="*/ 367 w 448"/>
                <a:gd name="T39" fmla="*/ 224 h 448"/>
                <a:gd name="T40" fmla="*/ 224 w 448"/>
                <a:gd name="T41" fmla="*/ 367 h 448"/>
                <a:gd name="T42" fmla="*/ 224 w 448"/>
                <a:gd name="T43" fmla="*/ 448 h 448"/>
                <a:gd name="T44" fmla="*/ 64 w 448"/>
                <a:gd name="T45" fmla="*/ 334 h 448"/>
                <a:gd name="T46" fmla="*/ 40 w 448"/>
                <a:gd name="T47" fmla="*/ 357 h 448"/>
                <a:gd name="T48" fmla="*/ 90 w 448"/>
                <a:gd name="T49" fmla="*/ 407 h 448"/>
                <a:gd name="T50" fmla="*/ 114 w 448"/>
                <a:gd name="T51" fmla="*/ 384 h 448"/>
                <a:gd name="T52" fmla="*/ 188 w 448"/>
                <a:gd name="T53" fmla="*/ 414 h 448"/>
                <a:gd name="T54" fmla="*/ 188 w 448"/>
                <a:gd name="T55" fmla="*/ 448 h 448"/>
                <a:gd name="T56" fmla="*/ 224 w 448"/>
                <a:gd name="T57" fmla="*/ 448 h 448"/>
                <a:gd name="T58" fmla="*/ 224 w 448"/>
                <a:gd name="T59" fmla="*/ 367 h 448"/>
                <a:gd name="T60" fmla="*/ 224 w 448"/>
                <a:gd name="T61" fmla="*/ 367 h 448"/>
                <a:gd name="T62" fmla="*/ 81 w 448"/>
                <a:gd name="T63" fmla="*/ 224 h 448"/>
                <a:gd name="T64" fmla="*/ 224 w 448"/>
                <a:gd name="T65" fmla="*/ 81 h 448"/>
                <a:gd name="T66" fmla="*/ 224 w 448"/>
                <a:gd name="T67" fmla="*/ 81 h 448"/>
                <a:gd name="T68" fmla="*/ 224 w 448"/>
                <a:gd name="T69" fmla="*/ 81 h 448"/>
                <a:gd name="T70" fmla="*/ 224 w 448"/>
                <a:gd name="T71" fmla="*/ 0 h 448"/>
                <a:gd name="T72" fmla="*/ 188 w 448"/>
                <a:gd name="T73" fmla="*/ 0 h 448"/>
                <a:gd name="T74" fmla="*/ 188 w 448"/>
                <a:gd name="T75" fmla="*/ 33 h 448"/>
                <a:gd name="T76" fmla="*/ 114 w 448"/>
                <a:gd name="T77" fmla="*/ 64 h 448"/>
                <a:gd name="T78" fmla="*/ 90 w 448"/>
                <a:gd name="T79" fmla="*/ 40 h 448"/>
                <a:gd name="T80" fmla="*/ 40 w 448"/>
                <a:gd name="T81" fmla="*/ 90 h 448"/>
                <a:gd name="T82" fmla="*/ 64 w 448"/>
                <a:gd name="T83" fmla="*/ 114 h 448"/>
                <a:gd name="T84" fmla="*/ 33 w 448"/>
                <a:gd name="T85" fmla="*/ 188 h 448"/>
                <a:gd name="T86" fmla="*/ 0 w 448"/>
                <a:gd name="T87" fmla="*/ 188 h 448"/>
                <a:gd name="T88" fmla="*/ 0 w 448"/>
                <a:gd name="T89" fmla="*/ 259 h 448"/>
                <a:gd name="T90" fmla="*/ 33 w 448"/>
                <a:gd name="T91" fmla="*/ 259 h 448"/>
                <a:gd name="T92" fmla="*/ 64 w 448"/>
                <a:gd name="T93" fmla="*/ 334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48" h="448">
                  <a:moveTo>
                    <a:pt x="224" y="448"/>
                  </a:moveTo>
                  <a:cubicBezTo>
                    <a:pt x="259" y="448"/>
                    <a:pt x="259" y="448"/>
                    <a:pt x="259" y="448"/>
                  </a:cubicBezTo>
                  <a:cubicBezTo>
                    <a:pt x="259" y="414"/>
                    <a:pt x="259" y="414"/>
                    <a:pt x="259" y="414"/>
                  </a:cubicBezTo>
                  <a:cubicBezTo>
                    <a:pt x="286" y="409"/>
                    <a:pt x="311" y="399"/>
                    <a:pt x="333" y="384"/>
                  </a:cubicBezTo>
                  <a:cubicBezTo>
                    <a:pt x="357" y="407"/>
                    <a:pt x="357" y="407"/>
                    <a:pt x="357" y="407"/>
                  </a:cubicBezTo>
                  <a:cubicBezTo>
                    <a:pt x="407" y="357"/>
                    <a:pt x="407" y="357"/>
                    <a:pt x="407" y="357"/>
                  </a:cubicBezTo>
                  <a:cubicBezTo>
                    <a:pt x="383" y="334"/>
                    <a:pt x="383" y="334"/>
                    <a:pt x="383" y="334"/>
                  </a:cubicBezTo>
                  <a:cubicBezTo>
                    <a:pt x="398" y="312"/>
                    <a:pt x="409" y="286"/>
                    <a:pt x="414" y="259"/>
                  </a:cubicBezTo>
                  <a:cubicBezTo>
                    <a:pt x="448" y="259"/>
                    <a:pt x="448" y="259"/>
                    <a:pt x="448" y="259"/>
                  </a:cubicBezTo>
                  <a:cubicBezTo>
                    <a:pt x="448" y="188"/>
                    <a:pt x="448" y="188"/>
                    <a:pt x="448" y="188"/>
                  </a:cubicBezTo>
                  <a:cubicBezTo>
                    <a:pt x="414" y="188"/>
                    <a:pt x="414" y="188"/>
                    <a:pt x="414" y="188"/>
                  </a:cubicBezTo>
                  <a:cubicBezTo>
                    <a:pt x="409" y="161"/>
                    <a:pt x="398" y="136"/>
                    <a:pt x="383" y="114"/>
                  </a:cubicBezTo>
                  <a:cubicBezTo>
                    <a:pt x="407" y="90"/>
                    <a:pt x="407" y="90"/>
                    <a:pt x="407" y="90"/>
                  </a:cubicBezTo>
                  <a:cubicBezTo>
                    <a:pt x="357" y="40"/>
                    <a:pt x="357" y="40"/>
                    <a:pt x="357" y="40"/>
                  </a:cubicBezTo>
                  <a:cubicBezTo>
                    <a:pt x="333" y="64"/>
                    <a:pt x="333" y="64"/>
                    <a:pt x="333" y="64"/>
                  </a:cubicBezTo>
                  <a:cubicBezTo>
                    <a:pt x="311" y="49"/>
                    <a:pt x="286" y="38"/>
                    <a:pt x="259" y="33"/>
                  </a:cubicBezTo>
                  <a:cubicBezTo>
                    <a:pt x="259" y="0"/>
                    <a:pt x="259" y="0"/>
                    <a:pt x="259" y="0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224" y="81"/>
                    <a:pt x="224" y="81"/>
                    <a:pt x="224" y="81"/>
                  </a:cubicBezTo>
                  <a:cubicBezTo>
                    <a:pt x="303" y="81"/>
                    <a:pt x="367" y="145"/>
                    <a:pt x="367" y="224"/>
                  </a:cubicBezTo>
                  <a:cubicBezTo>
                    <a:pt x="367" y="303"/>
                    <a:pt x="303" y="367"/>
                    <a:pt x="224" y="367"/>
                  </a:cubicBezTo>
                  <a:lnTo>
                    <a:pt x="224" y="448"/>
                  </a:lnTo>
                  <a:close/>
                  <a:moveTo>
                    <a:pt x="64" y="334"/>
                  </a:moveTo>
                  <a:cubicBezTo>
                    <a:pt x="40" y="357"/>
                    <a:pt x="40" y="357"/>
                    <a:pt x="40" y="357"/>
                  </a:cubicBezTo>
                  <a:cubicBezTo>
                    <a:pt x="90" y="407"/>
                    <a:pt x="90" y="407"/>
                    <a:pt x="90" y="407"/>
                  </a:cubicBezTo>
                  <a:cubicBezTo>
                    <a:pt x="114" y="384"/>
                    <a:pt x="114" y="384"/>
                    <a:pt x="114" y="384"/>
                  </a:cubicBezTo>
                  <a:cubicBezTo>
                    <a:pt x="136" y="399"/>
                    <a:pt x="161" y="409"/>
                    <a:pt x="188" y="414"/>
                  </a:cubicBezTo>
                  <a:cubicBezTo>
                    <a:pt x="188" y="448"/>
                    <a:pt x="188" y="448"/>
                    <a:pt x="188" y="448"/>
                  </a:cubicBezTo>
                  <a:cubicBezTo>
                    <a:pt x="224" y="448"/>
                    <a:pt x="224" y="448"/>
                    <a:pt x="224" y="448"/>
                  </a:cubicBezTo>
                  <a:cubicBezTo>
                    <a:pt x="224" y="367"/>
                    <a:pt x="224" y="367"/>
                    <a:pt x="224" y="367"/>
                  </a:cubicBezTo>
                  <a:cubicBezTo>
                    <a:pt x="224" y="367"/>
                    <a:pt x="224" y="367"/>
                    <a:pt x="224" y="367"/>
                  </a:cubicBezTo>
                  <a:cubicBezTo>
                    <a:pt x="145" y="367"/>
                    <a:pt x="81" y="303"/>
                    <a:pt x="81" y="224"/>
                  </a:cubicBezTo>
                  <a:cubicBezTo>
                    <a:pt x="81" y="145"/>
                    <a:pt x="145" y="81"/>
                    <a:pt x="224" y="81"/>
                  </a:cubicBezTo>
                  <a:cubicBezTo>
                    <a:pt x="224" y="81"/>
                    <a:pt x="224" y="81"/>
                    <a:pt x="224" y="81"/>
                  </a:cubicBezTo>
                  <a:cubicBezTo>
                    <a:pt x="224" y="81"/>
                    <a:pt x="224" y="81"/>
                    <a:pt x="224" y="81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188" y="0"/>
                    <a:pt x="188" y="0"/>
                    <a:pt x="188" y="0"/>
                  </a:cubicBezTo>
                  <a:cubicBezTo>
                    <a:pt x="188" y="33"/>
                    <a:pt x="188" y="33"/>
                    <a:pt x="188" y="33"/>
                  </a:cubicBezTo>
                  <a:cubicBezTo>
                    <a:pt x="161" y="38"/>
                    <a:pt x="136" y="49"/>
                    <a:pt x="114" y="64"/>
                  </a:cubicBezTo>
                  <a:cubicBezTo>
                    <a:pt x="90" y="40"/>
                    <a:pt x="90" y="40"/>
                    <a:pt x="90" y="40"/>
                  </a:cubicBezTo>
                  <a:cubicBezTo>
                    <a:pt x="40" y="90"/>
                    <a:pt x="40" y="90"/>
                    <a:pt x="40" y="90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49" y="136"/>
                    <a:pt x="38" y="161"/>
                    <a:pt x="33" y="188"/>
                  </a:cubicBezTo>
                  <a:cubicBezTo>
                    <a:pt x="0" y="188"/>
                    <a:pt x="0" y="188"/>
                    <a:pt x="0" y="188"/>
                  </a:cubicBezTo>
                  <a:cubicBezTo>
                    <a:pt x="0" y="259"/>
                    <a:pt x="0" y="259"/>
                    <a:pt x="0" y="259"/>
                  </a:cubicBezTo>
                  <a:cubicBezTo>
                    <a:pt x="33" y="259"/>
                    <a:pt x="33" y="259"/>
                    <a:pt x="33" y="259"/>
                  </a:cubicBezTo>
                  <a:cubicBezTo>
                    <a:pt x="38" y="286"/>
                    <a:pt x="49" y="312"/>
                    <a:pt x="64" y="3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2" name="Freeform 20"/>
            <p:cNvSpPr>
              <a:spLocks noEditPoints="1"/>
            </p:cNvSpPr>
            <p:nvPr/>
          </p:nvSpPr>
          <p:spPr bwMode="auto">
            <a:xfrm>
              <a:off x="5221404" y="4292695"/>
              <a:ext cx="628168" cy="628168"/>
            </a:xfrm>
            <a:custGeom>
              <a:avLst/>
              <a:gdLst>
                <a:gd name="T0" fmla="*/ 213 w 296"/>
                <a:gd name="T1" fmla="*/ 185 h 296"/>
                <a:gd name="T2" fmla="*/ 181 w 296"/>
                <a:gd name="T3" fmla="*/ 198 h 296"/>
                <a:gd name="T4" fmla="*/ 181 w 296"/>
                <a:gd name="T5" fmla="*/ 229 h 296"/>
                <a:gd name="T6" fmla="*/ 220 w 296"/>
                <a:gd name="T7" fmla="*/ 254 h 296"/>
                <a:gd name="T8" fmla="*/ 269 w 296"/>
                <a:gd name="T9" fmla="*/ 236 h 296"/>
                <a:gd name="T10" fmla="*/ 273 w 296"/>
                <a:gd name="T11" fmla="*/ 172 h 296"/>
                <a:gd name="T12" fmla="*/ 296 w 296"/>
                <a:gd name="T13" fmla="*/ 125 h 296"/>
                <a:gd name="T14" fmla="*/ 253 w 296"/>
                <a:gd name="T15" fmla="*/ 76 h 296"/>
                <a:gd name="T16" fmla="*/ 236 w 296"/>
                <a:gd name="T17" fmla="*/ 27 h 296"/>
                <a:gd name="T18" fmla="*/ 181 w 296"/>
                <a:gd name="T19" fmla="*/ 25 h 296"/>
                <a:gd name="T20" fmla="*/ 184 w 296"/>
                <a:gd name="T21" fmla="*/ 83 h 296"/>
                <a:gd name="T22" fmla="*/ 181 w 296"/>
                <a:gd name="T23" fmla="*/ 133 h 296"/>
                <a:gd name="T24" fmla="*/ 249 w 296"/>
                <a:gd name="T25" fmla="*/ 148 h 296"/>
                <a:gd name="T26" fmla="*/ 177 w 296"/>
                <a:gd name="T27" fmla="*/ 148 h 296"/>
                <a:gd name="T28" fmla="*/ 181 w 296"/>
                <a:gd name="T29" fmla="*/ 98 h 296"/>
                <a:gd name="T30" fmla="*/ 115 w 296"/>
                <a:gd name="T31" fmla="*/ 98 h 296"/>
                <a:gd name="T32" fmla="*/ 119 w 296"/>
                <a:gd name="T33" fmla="*/ 148 h 296"/>
                <a:gd name="T34" fmla="*/ 115 w 296"/>
                <a:gd name="T35" fmla="*/ 198 h 296"/>
                <a:gd name="T36" fmla="*/ 181 w 296"/>
                <a:gd name="T37" fmla="*/ 198 h 296"/>
                <a:gd name="T38" fmla="*/ 181 w 296"/>
                <a:gd name="T39" fmla="*/ 25 h 296"/>
                <a:gd name="T40" fmla="*/ 148 w 296"/>
                <a:gd name="T41" fmla="*/ 47 h 296"/>
                <a:gd name="T42" fmla="*/ 115 w 296"/>
                <a:gd name="T43" fmla="*/ 25 h 296"/>
                <a:gd name="T44" fmla="*/ 124 w 296"/>
                <a:gd name="T45" fmla="*/ 0 h 296"/>
                <a:gd name="T46" fmla="*/ 171 w 296"/>
                <a:gd name="T47" fmla="*/ 23 h 296"/>
                <a:gd name="T48" fmla="*/ 181 w 296"/>
                <a:gd name="T49" fmla="*/ 229 h 296"/>
                <a:gd name="T50" fmla="*/ 171 w 296"/>
                <a:gd name="T51" fmla="*/ 274 h 296"/>
                <a:gd name="T52" fmla="*/ 124 w 296"/>
                <a:gd name="T53" fmla="*/ 296 h 296"/>
                <a:gd name="T54" fmla="*/ 115 w 296"/>
                <a:gd name="T55" fmla="*/ 272 h 296"/>
                <a:gd name="T56" fmla="*/ 148 w 296"/>
                <a:gd name="T57" fmla="*/ 250 h 296"/>
                <a:gd name="T58" fmla="*/ 115 w 296"/>
                <a:gd name="T59" fmla="*/ 25 h 296"/>
                <a:gd name="T60" fmla="*/ 112 w 296"/>
                <a:gd name="T61" fmla="*/ 83 h 296"/>
                <a:gd name="T62" fmla="*/ 115 w 296"/>
                <a:gd name="T63" fmla="*/ 133 h 296"/>
                <a:gd name="T64" fmla="*/ 46 w 296"/>
                <a:gd name="T65" fmla="*/ 148 h 296"/>
                <a:gd name="T66" fmla="*/ 115 w 296"/>
                <a:gd name="T67" fmla="*/ 164 h 296"/>
                <a:gd name="T68" fmla="*/ 112 w 296"/>
                <a:gd name="T69" fmla="*/ 214 h 296"/>
                <a:gd name="T70" fmla="*/ 115 w 296"/>
                <a:gd name="T71" fmla="*/ 272 h 296"/>
                <a:gd name="T72" fmla="*/ 60 w 296"/>
                <a:gd name="T73" fmla="*/ 269 h 296"/>
                <a:gd name="T74" fmla="*/ 42 w 296"/>
                <a:gd name="T75" fmla="*/ 221 h 296"/>
                <a:gd name="T76" fmla="*/ 0 w 296"/>
                <a:gd name="T77" fmla="*/ 172 h 296"/>
                <a:gd name="T78" fmla="*/ 22 w 296"/>
                <a:gd name="T79" fmla="*/ 125 h 296"/>
                <a:gd name="T80" fmla="*/ 27 w 296"/>
                <a:gd name="T81" fmla="*/ 60 h 296"/>
                <a:gd name="T82" fmla="*/ 75 w 296"/>
                <a:gd name="T83" fmla="*/ 43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96" h="296">
                  <a:moveTo>
                    <a:pt x="249" y="148"/>
                  </a:moveTo>
                  <a:cubicBezTo>
                    <a:pt x="249" y="168"/>
                    <a:pt x="233" y="185"/>
                    <a:pt x="213" y="185"/>
                  </a:cubicBezTo>
                  <a:cubicBezTo>
                    <a:pt x="199" y="185"/>
                    <a:pt x="186" y="176"/>
                    <a:pt x="181" y="164"/>
                  </a:cubicBezTo>
                  <a:cubicBezTo>
                    <a:pt x="181" y="198"/>
                    <a:pt x="181" y="198"/>
                    <a:pt x="181" y="198"/>
                  </a:cubicBezTo>
                  <a:cubicBezTo>
                    <a:pt x="183" y="203"/>
                    <a:pt x="184" y="208"/>
                    <a:pt x="184" y="214"/>
                  </a:cubicBezTo>
                  <a:cubicBezTo>
                    <a:pt x="184" y="219"/>
                    <a:pt x="183" y="225"/>
                    <a:pt x="181" y="229"/>
                  </a:cubicBezTo>
                  <a:cubicBezTo>
                    <a:pt x="181" y="272"/>
                    <a:pt x="181" y="272"/>
                    <a:pt x="181" y="272"/>
                  </a:cubicBezTo>
                  <a:cubicBezTo>
                    <a:pt x="195" y="268"/>
                    <a:pt x="208" y="262"/>
                    <a:pt x="220" y="254"/>
                  </a:cubicBezTo>
                  <a:cubicBezTo>
                    <a:pt x="236" y="269"/>
                    <a:pt x="236" y="269"/>
                    <a:pt x="236" y="269"/>
                  </a:cubicBezTo>
                  <a:cubicBezTo>
                    <a:pt x="269" y="236"/>
                    <a:pt x="269" y="236"/>
                    <a:pt x="269" y="236"/>
                  </a:cubicBezTo>
                  <a:cubicBezTo>
                    <a:pt x="253" y="221"/>
                    <a:pt x="253" y="221"/>
                    <a:pt x="253" y="221"/>
                  </a:cubicBezTo>
                  <a:cubicBezTo>
                    <a:pt x="263" y="206"/>
                    <a:pt x="270" y="190"/>
                    <a:pt x="273" y="172"/>
                  </a:cubicBezTo>
                  <a:cubicBezTo>
                    <a:pt x="296" y="172"/>
                    <a:pt x="296" y="172"/>
                    <a:pt x="296" y="172"/>
                  </a:cubicBezTo>
                  <a:cubicBezTo>
                    <a:pt x="296" y="125"/>
                    <a:pt x="296" y="125"/>
                    <a:pt x="296" y="125"/>
                  </a:cubicBezTo>
                  <a:cubicBezTo>
                    <a:pt x="273" y="125"/>
                    <a:pt x="273" y="125"/>
                    <a:pt x="273" y="125"/>
                  </a:cubicBezTo>
                  <a:cubicBezTo>
                    <a:pt x="270" y="107"/>
                    <a:pt x="263" y="90"/>
                    <a:pt x="253" y="76"/>
                  </a:cubicBezTo>
                  <a:cubicBezTo>
                    <a:pt x="269" y="60"/>
                    <a:pt x="269" y="60"/>
                    <a:pt x="269" y="60"/>
                  </a:cubicBezTo>
                  <a:cubicBezTo>
                    <a:pt x="236" y="27"/>
                    <a:pt x="236" y="27"/>
                    <a:pt x="236" y="27"/>
                  </a:cubicBezTo>
                  <a:cubicBezTo>
                    <a:pt x="220" y="43"/>
                    <a:pt x="220" y="43"/>
                    <a:pt x="220" y="43"/>
                  </a:cubicBezTo>
                  <a:cubicBezTo>
                    <a:pt x="208" y="35"/>
                    <a:pt x="195" y="28"/>
                    <a:pt x="181" y="25"/>
                  </a:cubicBezTo>
                  <a:cubicBezTo>
                    <a:pt x="181" y="67"/>
                    <a:pt x="181" y="67"/>
                    <a:pt x="181" y="67"/>
                  </a:cubicBezTo>
                  <a:cubicBezTo>
                    <a:pt x="183" y="72"/>
                    <a:pt x="184" y="77"/>
                    <a:pt x="184" y="83"/>
                  </a:cubicBezTo>
                  <a:cubicBezTo>
                    <a:pt x="184" y="88"/>
                    <a:pt x="183" y="94"/>
                    <a:pt x="181" y="98"/>
                  </a:cubicBezTo>
                  <a:cubicBezTo>
                    <a:pt x="181" y="133"/>
                    <a:pt x="181" y="133"/>
                    <a:pt x="181" y="133"/>
                  </a:cubicBezTo>
                  <a:cubicBezTo>
                    <a:pt x="186" y="120"/>
                    <a:pt x="199" y="112"/>
                    <a:pt x="213" y="112"/>
                  </a:cubicBezTo>
                  <a:cubicBezTo>
                    <a:pt x="233" y="112"/>
                    <a:pt x="249" y="128"/>
                    <a:pt x="249" y="148"/>
                  </a:cubicBezTo>
                  <a:close/>
                  <a:moveTo>
                    <a:pt x="181" y="164"/>
                  </a:moveTo>
                  <a:cubicBezTo>
                    <a:pt x="178" y="159"/>
                    <a:pt x="177" y="154"/>
                    <a:pt x="177" y="148"/>
                  </a:cubicBezTo>
                  <a:cubicBezTo>
                    <a:pt x="177" y="143"/>
                    <a:pt x="178" y="137"/>
                    <a:pt x="181" y="133"/>
                  </a:cubicBezTo>
                  <a:cubicBezTo>
                    <a:pt x="181" y="98"/>
                    <a:pt x="181" y="98"/>
                    <a:pt x="181" y="98"/>
                  </a:cubicBezTo>
                  <a:cubicBezTo>
                    <a:pt x="175" y="111"/>
                    <a:pt x="162" y="119"/>
                    <a:pt x="148" y="119"/>
                  </a:cubicBezTo>
                  <a:cubicBezTo>
                    <a:pt x="133" y="119"/>
                    <a:pt x="121" y="111"/>
                    <a:pt x="115" y="98"/>
                  </a:cubicBezTo>
                  <a:cubicBezTo>
                    <a:pt x="115" y="133"/>
                    <a:pt x="115" y="133"/>
                    <a:pt x="115" y="133"/>
                  </a:cubicBezTo>
                  <a:cubicBezTo>
                    <a:pt x="117" y="137"/>
                    <a:pt x="119" y="143"/>
                    <a:pt x="119" y="148"/>
                  </a:cubicBezTo>
                  <a:cubicBezTo>
                    <a:pt x="119" y="154"/>
                    <a:pt x="117" y="159"/>
                    <a:pt x="115" y="164"/>
                  </a:cubicBezTo>
                  <a:cubicBezTo>
                    <a:pt x="115" y="198"/>
                    <a:pt x="115" y="198"/>
                    <a:pt x="115" y="198"/>
                  </a:cubicBezTo>
                  <a:cubicBezTo>
                    <a:pt x="121" y="186"/>
                    <a:pt x="133" y="177"/>
                    <a:pt x="148" y="177"/>
                  </a:cubicBezTo>
                  <a:cubicBezTo>
                    <a:pt x="162" y="177"/>
                    <a:pt x="175" y="186"/>
                    <a:pt x="181" y="198"/>
                  </a:cubicBezTo>
                  <a:cubicBezTo>
                    <a:pt x="181" y="164"/>
                    <a:pt x="181" y="164"/>
                    <a:pt x="181" y="164"/>
                  </a:cubicBezTo>
                  <a:close/>
                  <a:moveTo>
                    <a:pt x="181" y="25"/>
                  </a:moveTo>
                  <a:cubicBezTo>
                    <a:pt x="181" y="67"/>
                    <a:pt x="181" y="67"/>
                    <a:pt x="181" y="67"/>
                  </a:cubicBezTo>
                  <a:cubicBezTo>
                    <a:pt x="175" y="55"/>
                    <a:pt x="162" y="47"/>
                    <a:pt x="148" y="47"/>
                  </a:cubicBezTo>
                  <a:cubicBezTo>
                    <a:pt x="133" y="47"/>
                    <a:pt x="121" y="55"/>
                    <a:pt x="115" y="67"/>
                  </a:cubicBezTo>
                  <a:cubicBezTo>
                    <a:pt x="115" y="25"/>
                    <a:pt x="115" y="25"/>
                    <a:pt x="115" y="25"/>
                  </a:cubicBezTo>
                  <a:cubicBezTo>
                    <a:pt x="118" y="24"/>
                    <a:pt x="121" y="23"/>
                    <a:pt x="124" y="23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171" y="0"/>
                    <a:pt x="171" y="0"/>
                    <a:pt x="171" y="0"/>
                  </a:cubicBezTo>
                  <a:cubicBezTo>
                    <a:pt x="171" y="23"/>
                    <a:pt x="171" y="23"/>
                    <a:pt x="171" y="23"/>
                  </a:cubicBezTo>
                  <a:cubicBezTo>
                    <a:pt x="174" y="23"/>
                    <a:pt x="177" y="24"/>
                    <a:pt x="181" y="25"/>
                  </a:cubicBezTo>
                  <a:close/>
                  <a:moveTo>
                    <a:pt x="181" y="229"/>
                  </a:moveTo>
                  <a:cubicBezTo>
                    <a:pt x="181" y="272"/>
                    <a:pt x="181" y="272"/>
                    <a:pt x="181" y="272"/>
                  </a:cubicBezTo>
                  <a:cubicBezTo>
                    <a:pt x="177" y="273"/>
                    <a:pt x="174" y="273"/>
                    <a:pt x="171" y="274"/>
                  </a:cubicBezTo>
                  <a:cubicBezTo>
                    <a:pt x="171" y="296"/>
                    <a:pt x="171" y="296"/>
                    <a:pt x="171" y="296"/>
                  </a:cubicBezTo>
                  <a:cubicBezTo>
                    <a:pt x="124" y="296"/>
                    <a:pt x="124" y="296"/>
                    <a:pt x="124" y="296"/>
                  </a:cubicBezTo>
                  <a:cubicBezTo>
                    <a:pt x="124" y="274"/>
                    <a:pt x="124" y="274"/>
                    <a:pt x="124" y="274"/>
                  </a:cubicBezTo>
                  <a:cubicBezTo>
                    <a:pt x="121" y="273"/>
                    <a:pt x="118" y="273"/>
                    <a:pt x="115" y="272"/>
                  </a:cubicBezTo>
                  <a:cubicBezTo>
                    <a:pt x="115" y="229"/>
                    <a:pt x="115" y="229"/>
                    <a:pt x="115" y="229"/>
                  </a:cubicBezTo>
                  <a:cubicBezTo>
                    <a:pt x="121" y="242"/>
                    <a:pt x="133" y="250"/>
                    <a:pt x="148" y="250"/>
                  </a:cubicBezTo>
                  <a:cubicBezTo>
                    <a:pt x="162" y="250"/>
                    <a:pt x="175" y="242"/>
                    <a:pt x="181" y="229"/>
                  </a:cubicBezTo>
                  <a:close/>
                  <a:moveTo>
                    <a:pt x="115" y="25"/>
                  </a:moveTo>
                  <a:cubicBezTo>
                    <a:pt x="115" y="67"/>
                    <a:pt x="115" y="67"/>
                    <a:pt x="115" y="67"/>
                  </a:cubicBezTo>
                  <a:cubicBezTo>
                    <a:pt x="113" y="72"/>
                    <a:pt x="112" y="77"/>
                    <a:pt x="112" y="83"/>
                  </a:cubicBezTo>
                  <a:cubicBezTo>
                    <a:pt x="112" y="88"/>
                    <a:pt x="113" y="94"/>
                    <a:pt x="115" y="98"/>
                  </a:cubicBezTo>
                  <a:cubicBezTo>
                    <a:pt x="115" y="133"/>
                    <a:pt x="115" y="133"/>
                    <a:pt x="115" y="133"/>
                  </a:cubicBezTo>
                  <a:cubicBezTo>
                    <a:pt x="109" y="120"/>
                    <a:pt x="97" y="112"/>
                    <a:pt x="82" y="112"/>
                  </a:cubicBezTo>
                  <a:cubicBezTo>
                    <a:pt x="62" y="112"/>
                    <a:pt x="46" y="128"/>
                    <a:pt x="46" y="148"/>
                  </a:cubicBezTo>
                  <a:cubicBezTo>
                    <a:pt x="46" y="168"/>
                    <a:pt x="62" y="185"/>
                    <a:pt x="82" y="185"/>
                  </a:cubicBezTo>
                  <a:cubicBezTo>
                    <a:pt x="97" y="185"/>
                    <a:pt x="109" y="176"/>
                    <a:pt x="115" y="164"/>
                  </a:cubicBezTo>
                  <a:cubicBezTo>
                    <a:pt x="115" y="198"/>
                    <a:pt x="115" y="198"/>
                    <a:pt x="115" y="198"/>
                  </a:cubicBezTo>
                  <a:cubicBezTo>
                    <a:pt x="113" y="203"/>
                    <a:pt x="112" y="208"/>
                    <a:pt x="112" y="214"/>
                  </a:cubicBezTo>
                  <a:cubicBezTo>
                    <a:pt x="112" y="219"/>
                    <a:pt x="113" y="225"/>
                    <a:pt x="115" y="229"/>
                  </a:cubicBezTo>
                  <a:cubicBezTo>
                    <a:pt x="115" y="272"/>
                    <a:pt x="115" y="272"/>
                    <a:pt x="115" y="272"/>
                  </a:cubicBezTo>
                  <a:cubicBezTo>
                    <a:pt x="101" y="268"/>
                    <a:pt x="87" y="262"/>
                    <a:pt x="75" y="254"/>
                  </a:cubicBezTo>
                  <a:cubicBezTo>
                    <a:pt x="60" y="269"/>
                    <a:pt x="60" y="269"/>
                    <a:pt x="60" y="269"/>
                  </a:cubicBezTo>
                  <a:cubicBezTo>
                    <a:pt x="27" y="236"/>
                    <a:pt x="27" y="236"/>
                    <a:pt x="27" y="236"/>
                  </a:cubicBezTo>
                  <a:cubicBezTo>
                    <a:pt x="42" y="221"/>
                    <a:pt x="42" y="221"/>
                    <a:pt x="42" y="221"/>
                  </a:cubicBezTo>
                  <a:cubicBezTo>
                    <a:pt x="32" y="206"/>
                    <a:pt x="25" y="190"/>
                    <a:pt x="22" y="172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22" y="125"/>
                    <a:pt x="22" y="125"/>
                    <a:pt x="22" y="125"/>
                  </a:cubicBezTo>
                  <a:cubicBezTo>
                    <a:pt x="25" y="107"/>
                    <a:pt x="32" y="90"/>
                    <a:pt x="42" y="76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60" y="27"/>
                    <a:pt x="60" y="27"/>
                    <a:pt x="60" y="27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7" y="35"/>
                    <a:pt x="101" y="28"/>
                    <a:pt x="115" y="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3" name="Freeform 21"/>
            <p:cNvSpPr>
              <a:spLocks noEditPoints="1"/>
            </p:cNvSpPr>
            <p:nvPr/>
          </p:nvSpPr>
          <p:spPr bwMode="auto">
            <a:xfrm>
              <a:off x="5457079" y="2141154"/>
              <a:ext cx="693583" cy="691791"/>
            </a:xfrm>
            <a:custGeom>
              <a:avLst/>
              <a:gdLst>
                <a:gd name="T0" fmla="*/ 163 w 327"/>
                <a:gd name="T1" fmla="*/ 326 h 326"/>
                <a:gd name="T2" fmla="*/ 189 w 327"/>
                <a:gd name="T3" fmla="*/ 326 h 326"/>
                <a:gd name="T4" fmla="*/ 189 w 327"/>
                <a:gd name="T5" fmla="*/ 302 h 326"/>
                <a:gd name="T6" fmla="*/ 243 w 327"/>
                <a:gd name="T7" fmla="*/ 279 h 326"/>
                <a:gd name="T8" fmla="*/ 261 w 327"/>
                <a:gd name="T9" fmla="*/ 296 h 326"/>
                <a:gd name="T10" fmla="*/ 297 w 327"/>
                <a:gd name="T11" fmla="*/ 260 h 326"/>
                <a:gd name="T12" fmla="*/ 280 w 327"/>
                <a:gd name="T13" fmla="*/ 243 h 326"/>
                <a:gd name="T14" fmla="*/ 302 w 327"/>
                <a:gd name="T15" fmla="*/ 189 h 326"/>
                <a:gd name="T16" fmla="*/ 327 w 327"/>
                <a:gd name="T17" fmla="*/ 189 h 326"/>
                <a:gd name="T18" fmla="*/ 327 w 327"/>
                <a:gd name="T19" fmla="*/ 137 h 326"/>
                <a:gd name="T20" fmla="*/ 302 w 327"/>
                <a:gd name="T21" fmla="*/ 137 h 326"/>
                <a:gd name="T22" fmla="*/ 280 w 327"/>
                <a:gd name="T23" fmla="*/ 83 h 326"/>
                <a:gd name="T24" fmla="*/ 297 w 327"/>
                <a:gd name="T25" fmla="*/ 66 h 326"/>
                <a:gd name="T26" fmla="*/ 261 w 327"/>
                <a:gd name="T27" fmla="*/ 29 h 326"/>
                <a:gd name="T28" fmla="*/ 243 w 327"/>
                <a:gd name="T29" fmla="*/ 46 h 326"/>
                <a:gd name="T30" fmla="*/ 189 w 327"/>
                <a:gd name="T31" fmla="*/ 24 h 326"/>
                <a:gd name="T32" fmla="*/ 189 w 327"/>
                <a:gd name="T33" fmla="*/ 0 h 326"/>
                <a:gd name="T34" fmla="*/ 163 w 327"/>
                <a:gd name="T35" fmla="*/ 0 h 326"/>
                <a:gd name="T36" fmla="*/ 163 w 327"/>
                <a:gd name="T37" fmla="*/ 33 h 326"/>
                <a:gd name="T38" fmla="*/ 293 w 327"/>
                <a:gd name="T39" fmla="*/ 163 h 326"/>
                <a:gd name="T40" fmla="*/ 163 w 327"/>
                <a:gd name="T41" fmla="*/ 293 h 326"/>
                <a:gd name="T42" fmla="*/ 163 w 327"/>
                <a:gd name="T43" fmla="*/ 326 h 326"/>
                <a:gd name="T44" fmla="*/ 47 w 327"/>
                <a:gd name="T45" fmla="*/ 243 h 326"/>
                <a:gd name="T46" fmla="*/ 30 w 327"/>
                <a:gd name="T47" fmla="*/ 260 h 326"/>
                <a:gd name="T48" fmla="*/ 66 w 327"/>
                <a:gd name="T49" fmla="*/ 296 h 326"/>
                <a:gd name="T50" fmla="*/ 84 w 327"/>
                <a:gd name="T51" fmla="*/ 279 h 326"/>
                <a:gd name="T52" fmla="*/ 138 w 327"/>
                <a:gd name="T53" fmla="*/ 302 h 326"/>
                <a:gd name="T54" fmla="*/ 138 w 327"/>
                <a:gd name="T55" fmla="*/ 326 h 326"/>
                <a:gd name="T56" fmla="*/ 163 w 327"/>
                <a:gd name="T57" fmla="*/ 326 h 326"/>
                <a:gd name="T58" fmla="*/ 163 w 327"/>
                <a:gd name="T59" fmla="*/ 293 h 326"/>
                <a:gd name="T60" fmla="*/ 163 w 327"/>
                <a:gd name="T61" fmla="*/ 293 h 326"/>
                <a:gd name="T62" fmla="*/ 34 w 327"/>
                <a:gd name="T63" fmla="*/ 163 h 326"/>
                <a:gd name="T64" fmla="*/ 163 w 327"/>
                <a:gd name="T65" fmla="*/ 33 h 326"/>
                <a:gd name="T66" fmla="*/ 163 w 327"/>
                <a:gd name="T67" fmla="*/ 33 h 326"/>
                <a:gd name="T68" fmla="*/ 163 w 327"/>
                <a:gd name="T69" fmla="*/ 33 h 326"/>
                <a:gd name="T70" fmla="*/ 163 w 327"/>
                <a:gd name="T71" fmla="*/ 0 h 326"/>
                <a:gd name="T72" fmla="*/ 138 w 327"/>
                <a:gd name="T73" fmla="*/ 0 h 326"/>
                <a:gd name="T74" fmla="*/ 138 w 327"/>
                <a:gd name="T75" fmla="*/ 24 h 326"/>
                <a:gd name="T76" fmla="*/ 84 w 327"/>
                <a:gd name="T77" fmla="*/ 46 h 326"/>
                <a:gd name="T78" fmla="*/ 66 w 327"/>
                <a:gd name="T79" fmla="*/ 29 h 326"/>
                <a:gd name="T80" fmla="*/ 30 w 327"/>
                <a:gd name="T81" fmla="*/ 66 h 326"/>
                <a:gd name="T82" fmla="*/ 47 w 327"/>
                <a:gd name="T83" fmla="*/ 83 h 326"/>
                <a:gd name="T84" fmla="*/ 25 w 327"/>
                <a:gd name="T85" fmla="*/ 137 h 326"/>
                <a:gd name="T86" fmla="*/ 0 w 327"/>
                <a:gd name="T87" fmla="*/ 137 h 326"/>
                <a:gd name="T88" fmla="*/ 0 w 327"/>
                <a:gd name="T89" fmla="*/ 189 h 326"/>
                <a:gd name="T90" fmla="*/ 25 w 327"/>
                <a:gd name="T91" fmla="*/ 189 h 326"/>
                <a:gd name="T92" fmla="*/ 47 w 327"/>
                <a:gd name="T93" fmla="*/ 243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27" h="326">
                  <a:moveTo>
                    <a:pt x="163" y="326"/>
                  </a:moveTo>
                  <a:cubicBezTo>
                    <a:pt x="189" y="326"/>
                    <a:pt x="189" y="326"/>
                    <a:pt x="189" y="326"/>
                  </a:cubicBezTo>
                  <a:cubicBezTo>
                    <a:pt x="189" y="302"/>
                    <a:pt x="189" y="302"/>
                    <a:pt x="189" y="302"/>
                  </a:cubicBezTo>
                  <a:cubicBezTo>
                    <a:pt x="209" y="298"/>
                    <a:pt x="227" y="290"/>
                    <a:pt x="243" y="279"/>
                  </a:cubicBezTo>
                  <a:cubicBezTo>
                    <a:pt x="261" y="296"/>
                    <a:pt x="261" y="296"/>
                    <a:pt x="261" y="296"/>
                  </a:cubicBezTo>
                  <a:cubicBezTo>
                    <a:pt x="297" y="260"/>
                    <a:pt x="297" y="260"/>
                    <a:pt x="297" y="260"/>
                  </a:cubicBezTo>
                  <a:cubicBezTo>
                    <a:pt x="280" y="243"/>
                    <a:pt x="280" y="243"/>
                    <a:pt x="280" y="243"/>
                  </a:cubicBezTo>
                  <a:cubicBezTo>
                    <a:pt x="291" y="227"/>
                    <a:pt x="299" y="208"/>
                    <a:pt x="302" y="189"/>
                  </a:cubicBezTo>
                  <a:cubicBezTo>
                    <a:pt x="327" y="189"/>
                    <a:pt x="327" y="189"/>
                    <a:pt x="327" y="189"/>
                  </a:cubicBezTo>
                  <a:cubicBezTo>
                    <a:pt x="327" y="137"/>
                    <a:pt x="327" y="137"/>
                    <a:pt x="327" y="137"/>
                  </a:cubicBezTo>
                  <a:cubicBezTo>
                    <a:pt x="302" y="137"/>
                    <a:pt x="302" y="137"/>
                    <a:pt x="302" y="137"/>
                  </a:cubicBezTo>
                  <a:cubicBezTo>
                    <a:pt x="299" y="117"/>
                    <a:pt x="291" y="99"/>
                    <a:pt x="280" y="83"/>
                  </a:cubicBezTo>
                  <a:cubicBezTo>
                    <a:pt x="297" y="66"/>
                    <a:pt x="297" y="66"/>
                    <a:pt x="297" y="66"/>
                  </a:cubicBezTo>
                  <a:cubicBezTo>
                    <a:pt x="261" y="29"/>
                    <a:pt x="261" y="29"/>
                    <a:pt x="261" y="29"/>
                  </a:cubicBezTo>
                  <a:cubicBezTo>
                    <a:pt x="243" y="46"/>
                    <a:pt x="243" y="46"/>
                    <a:pt x="243" y="46"/>
                  </a:cubicBezTo>
                  <a:cubicBezTo>
                    <a:pt x="227" y="35"/>
                    <a:pt x="209" y="28"/>
                    <a:pt x="189" y="24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63" y="0"/>
                    <a:pt x="163" y="0"/>
                    <a:pt x="163" y="0"/>
                  </a:cubicBezTo>
                  <a:cubicBezTo>
                    <a:pt x="163" y="33"/>
                    <a:pt x="163" y="33"/>
                    <a:pt x="163" y="33"/>
                  </a:cubicBezTo>
                  <a:cubicBezTo>
                    <a:pt x="235" y="33"/>
                    <a:pt x="293" y="91"/>
                    <a:pt x="293" y="163"/>
                  </a:cubicBezTo>
                  <a:cubicBezTo>
                    <a:pt x="293" y="235"/>
                    <a:pt x="235" y="293"/>
                    <a:pt x="163" y="293"/>
                  </a:cubicBezTo>
                  <a:lnTo>
                    <a:pt x="163" y="326"/>
                  </a:lnTo>
                  <a:close/>
                  <a:moveTo>
                    <a:pt x="47" y="243"/>
                  </a:moveTo>
                  <a:cubicBezTo>
                    <a:pt x="30" y="260"/>
                    <a:pt x="30" y="260"/>
                    <a:pt x="30" y="260"/>
                  </a:cubicBezTo>
                  <a:cubicBezTo>
                    <a:pt x="66" y="296"/>
                    <a:pt x="66" y="296"/>
                    <a:pt x="66" y="296"/>
                  </a:cubicBezTo>
                  <a:cubicBezTo>
                    <a:pt x="84" y="279"/>
                    <a:pt x="84" y="279"/>
                    <a:pt x="84" y="279"/>
                  </a:cubicBezTo>
                  <a:cubicBezTo>
                    <a:pt x="100" y="290"/>
                    <a:pt x="118" y="298"/>
                    <a:pt x="138" y="302"/>
                  </a:cubicBezTo>
                  <a:cubicBezTo>
                    <a:pt x="138" y="326"/>
                    <a:pt x="138" y="326"/>
                    <a:pt x="138" y="326"/>
                  </a:cubicBezTo>
                  <a:cubicBezTo>
                    <a:pt x="163" y="326"/>
                    <a:pt x="163" y="326"/>
                    <a:pt x="163" y="326"/>
                  </a:cubicBezTo>
                  <a:cubicBezTo>
                    <a:pt x="163" y="293"/>
                    <a:pt x="163" y="293"/>
                    <a:pt x="163" y="293"/>
                  </a:cubicBezTo>
                  <a:cubicBezTo>
                    <a:pt x="163" y="293"/>
                    <a:pt x="163" y="293"/>
                    <a:pt x="163" y="293"/>
                  </a:cubicBezTo>
                  <a:cubicBezTo>
                    <a:pt x="92" y="293"/>
                    <a:pt x="34" y="235"/>
                    <a:pt x="34" y="163"/>
                  </a:cubicBezTo>
                  <a:cubicBezTo>
                    <a:pt x="34" y="91"/>
                    <a:pt x="92" y="33"/>
                    <a:pt x="163" y="33"/>
                  </a:cubicBezTo>
                  <a:cubicBezTo>
                    <a:pt x="163" y="33"/>
                    <a:pt x="163" y="33"/>
                    <a:pt x="163" y="33"/>
                  </a:cubicBezTo>
                  <a:cubicBezTo>
                    <a:pt x="163" y="33"/>
                    <a:pt x="163" y="33"/>
                    <a:pt x="163" y="33"/>
                  </a:cubicBezTo>
                  <a:cubicBezTo>
                    <a:pt x="163" y="0"/>
                    <a:pt x="163" y="0"/>
                    <a:pt x="163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8" y="24"/>
                    <a:pt x="138" y="24"/>
                    <a:pt x="138" y="24"/>
                  </a:cubicBezTo>
                  <a:cubicBezTo>
                    <a:pt x="118" y="28"/>
                    <a:pt x="100" y="35"/>
                    <a:pt x="84" y="46"/>
                  </a:cubicBezTo>
                  <a:cubicBezTo>
                    <a:pt x="66" y="29"/>
                    <a:pt x="66" y="29"/>
                    <a:pt x="66" y="29"/>
                  </a:cubicBezTo>
                  <a:cubicBezTo>
                    <a:pt x="30" y="66"/>
                    <a:pt x="30" y="66"/>
                    <a:pt x="30" y="6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36" y="99"/>
                    <a:pt x="28" y="117"/>
                    <a:pt x="25" y="137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25" y="189"/>
                    <a:pt x="25" y="189"/>
                    <a:pt x="25" y="189"/>
                  </a:cubicBezTo>
                  <a:cubicBezTo>
                    <a:pt x="28" y="208"/>
                    <a:pt x="36" y="227"/>
                    <a:pt x="47" y="2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4" name="Freeform 22"/>
            <p:cNvSpPr>
              <a:spLocks noEditPoints="1"/>
            </p:cNvSpPr>
            <p:nvPr/>
          </p:nvSpPr>
          <p:spPr bwMode="auto">
            <a:xfrm>
              <a:off x="5128209" y="2798893"/>
              <a:ext cx="611141" cy="612038"/>
            </a:xfrm>
            <a:custGeom>
              <a:avLst/>
              <a:gdLst>
                <a:gd name="T0" fmla="*/ 144 w 288"/>
                <a:gd name="T1" fmla="*/ 23 h 289"/>
                <a:gd name="T2" fmla="*/ 144 w 288"/>
                <a:gd name="T3" fmla="*/ 0 h 289"/>
                <a:gd name="T4" fmla="*/ 199 w 288"/>
                <a:gd name="T5" fmla="*/ 11 h 289"/>
                <a:gd name="T6" fmla="*/ 190 w 288"/>
                <a:gd name="T7" fmla="*/ 32 h 289"/>
                <a:gd name="T8" fmla="*/ 230 w 288"/>
                <a:gd name="T9" fmla="*/ 59 h 289"/>
                <a:gd name="T10" fmla="*/ 246 w 288"/>
                <a:gd name="T11" fmla="*/ 42 h 289"/>
                <a:gd name="T12" fmla="*/ 277 w 288"/>
                <a:gd name="T13" fmla="*/ 89 h 289"/>
                <a:gd name="T14" fmla="*/ 256 w 288"/>
                <a:gd name="T15" fmla="*/ 98 h 289"/>
                <a:gd name="T16" fmla="*/ 265 w 288"/>
                <a:gd name="T17" fmla="*/ 144 h 289"/>
                <a:gd name="T18" fmla="*/ 288 w 288"/>
                <a:gd name="T19" fmla="*/ 144 h 289"/>
                <a:gd name="T20" fmla="*/ 277 w 288"/>
                <a:gd name="T21" fmla="*/ 200 h 289"/>
                <a:gd name="T22" fmla="*/ 256 w 288"/>
                <a:gd name="T23" fmla="*/ 191 h 289"/>
                <a:gd name="T24" fmla="*/ 230 w 288"/>
                <a:gd name="T25" fmla="*/ 230 h 289"/>
                <a:gd name="T26" fmla="*/ 246 w 288"/>
                <a:gd name="T27" fmla="*/ 247 h 289"/>
                <a:gd name="T28" fmla="*/ 199 w 288"/>
                <a:gd name="T29" fmla="*/ 278 h 289"/>
                <a:gd name="T30" fmla="*/ 190 w 288"/>
                <a:gd name="T31" fmla="*/ 257 h 289"/>
                <a:gd name="T32" fmla="*/ 144 w 288"/>
                <a:gd name="T33" fmla="*/ 266 h 289"/>
                <a:gd name="T34" fmla="*/ 144 w 288"/>
                <a:gd name="T35" fmla="*/ 239 h 289"/>
                <a:gd name="T36" fmla="*/ 239 w 288"/>
                <a:gd name="T37" fmla="*/ 144 h 289"/>
                <a:gd name="T38" fmla="*/ 144 w 288"/>
                <a:gd name="T39" fmla="*/ 50 h 289"/>
                <a:gd name="T40" fmla="*/ 144 w 288"/>
                <a:gd name="T41" fmla="*/ 23 h 289"/>
                <a:gd name="T42" fmla="*/ 58 w 288"/>
                <a:gd name="T43" fmla="*/ 230 h 289"/>
                <a:gd name="T44" fmla="*/ 42 w 288"/>
                <a:gd name="T45" fmla="*/ 247 h 289"/>
                <a:gd name="T46" fmla="*/ 10 w 288"/>
                <a:gd name="T47" fmla="*/ 200 h 289"/>
                <a:gd name="T48" fmla="*/ 32 w 288"/>
                <a:gd name="T49" fmla="*/ 191 h 289"/>
                <a:gd name="T50" fmla="*/ 22 w 288"/>
                <a:gd name="T51" fmla="*/ 144 h 289"/>
                <a:gd name="T52" fmla="*/ 0 w 288"/>
                <a:gd name="T53" fmla="*/ 144 h 289"/>
                <a:gd name="T54" fmla="*/ 10 w 288"/>
                <a:gd name="T55" fmla="*/ 89 h 289"/>
                <a:gd name="T56" fmla="*/ 32 w 288"/>
                <a:gd name="T57" fmla="*/ 98 h 289"/>
                <a:gd name="T58" fmla="*/ 58 w 288"/>
                <a:gd name="T59" fmla="*/ 59 h 289"/>
                <a:gd name="T60" fmla="*/ 42 w 288"/>
                <a:gd name="T61" fmla="*/ 42 h 289"/>
                <a:gd name="T62" fmla="*/ 89 w 288"/>
                <a:gd name="T63" fmla="*/ 11 h 289"/>
                <a:gd name="T64" fmla="*/ 97 w 288"/>
                <a:gd name="T65" fmla="*/ 32 h 289"/>
                <a:gd name="T66" fmla="*/ 144 w 288"/>
                <a:gd name="T67" fmla="*/ 23 h 289"/>
                <a:gd name="T68" fmla="*/ 144 w 288"/>
                <a:gd name="T69" fmla="*/ 50 h 289"/>
                <a:gd name="T70" fmla="*/ 49 w 288"/>
                <a:gd name="T71" fmla="*/ 144 h 289"/>
                <a:gd name="T72" fmla="*/ 144 w 288"/>
                <a:gd name="T73" fmla="*/ 239 h 289"/>
                <a:gd name="T74" fmla="*/ 144 w 288"/>
                <a:gd name="T75" fmla="*/ 266 h 289"/>
                <a:gd name="T76" fmla="*/ 144 w 288"/>
                <a:gd name="T77" fmla="*/ 289 h 289"/>
                <a:gd name="T78" fmla="*/ 89 w 288"/>
                <a:gd name="T79" fmla="*/ 278 h 289"/>
                <a:gd name="T80" fmla="*/ 97 w 288"/>
                <a:gd name="T81" fmla="*/ 257 h 289"/>
                <a:gd name="T82" fmla="*/ 58 w 288"/>
                <a:gd name="T83" fmla="*/ 230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8" h="289">
                  <a:moveTo>
                    <a:pt x="144" y="23"/>
                  </a:moveTo>
                  <a:cubicBezTo>
                    <a:pt x="144" y="0"/>
                    <a:pt x="144" y="0"/>
                    <a:pt x="144" y="0"/>
                  </a:cubicBezTo>
                  <a:cubicBezTo>
                    <a:pt x="164" y="0"/>
                    <a:pt x="182" y="4"/>
                    <a:pt x="199" y="11"/>
                  </a:cubicBezTo>
                  <a:cubicBezTo>
                    <a:pt x="190" y="32"/>
                    <a:pt x="190" y="32"/>
                    <a:pt x="190" y="32"/>
                  </a:cubicBezTo>
                  <a:cubicBezTo>
                    <a:pt x="205" y="38"/>
                    <a:pt x="219" y="47"/>
                    <a:pt x="230" y="59"/>
                  </a:cubicBezTo>
                  <a:cubicBezTo>
                    <a:pt x="246" y="42"/>
                    <a:pt x="246" y="42"/>
                    <a:pt x="246" y="42"/>
                  </a:cubicBezTo>
                  <a:cubicBezTo>
                    <a:pt x="259" y="56"/>
                    <a:pt x="270" y="71"/>
                    <a:pt x="277" y="89"/>
                  </a:cubicBezTo>
                  <a:cubicBezTo>
                    <a:pt x="256" y="98"/>
                    <a:pt x="256" y="98"/>
                    <a:pt x="256" y="98"/>
                  </a:cubicBezTo>
                  <a:cubicBezTo>
                    <a:pt x="262" y="112"/>
                    <a:pt x="265" y="128"/>
                    <a:pt x="265" y="144"/>
                  </a:cubicBezTo>
                  <a:cubicBezTo>
                    <a:pt x="288" y="144"/>
                    <a:pt x="288" y="144"/>
                    <a:pt x="288" y="144"/>
                  </a:cubicBezTo>
                  <a:cubicBezTo>
                    <a:pt x="288" y="164"/>
                    <a:pt x="284" y="183"/>
                    <a:pt x="277" y="200"/>
                  </a:cubicBezTo>
                  <a:cubicBezTo>
                    <a:pt x="256" y="191"/>
                    <a:pt x="256" y="191"/>
                    <a:pt x="256" y="191"/>
                  </a:cubicBezTo>
                  <a:cubicBezTo>
                    <a:pt x="250" y="206"/>
                    <a:pt x="241" y="219"/>
                    <a:pt x="230" y="230"/>
                  </a:cubicBezTo>
                  <a:cubicBezTo>
                    <a:pt x="246" y="247"/>
                    <a:pt x="246" y="247"/>
                    <a:pt x="246" y="247"/>
                  </a:cubicBezTo>
                  <a:cubicBezTo>
                    <a:pt x="233" y="260"/>
                    <a:pt x="217" y="271"/>
                    <a:pt x="199" y="278"/>
                  </a:cubicBezTo>
                  <a:cubicBezTo>
                    <a:pt x="190" y="257"/>
                    <a:pt x="190" y="257"/>
                    <a:pt x="190" y="257"/>
                  </a:cubicBezTo>
                  <a:cubicBezTo>
                    <a:pt x="176" y="263"/>
                    <a:pt x="160" y="266"/>
                    <a:pt x="144" y="266"/>
                  </a:cubicBezTo>
                  <a:cubicBezTo>
                    <a:pt x="144" y="239"/>
                    <a:pt x="144" y="239"/>
                    <a:pt x="144" y="239"/>
                  </a:cubicBezTo>
                  <a:cubicBezTo>
                    <a:pt x="196" y="239"/>
                    <a:pt x="239" y="197"/>
                    <a:pt x="239" y="144"/>
                  </a:cubicBezTo>
                  <a:cubicBezTo>
                    <a:pt x="239" y="92"/>
                    <a:pt x="196" y="50"/>
                    <a:pt x="144" y="50"/>
                  </a:cubicBezTo>
                  <a:lnTo>
                    <a:pt x="144" y="23"/>
                  </a:lnTo>
                  <a:close/>
                  <a:moveTo>
                    <a:pt x="58" y="230"/>
                  </a:moveTo>
                  <a:cubicBezTo>
                    <a:pt x="42" y="247"/>
                    <a:pt x="42" y="247"/>
                    <a:pt x="42" y="247"/>
                  </a:cubicBezTo>
                  <a:cubicBezTo>
                    <a:pt x="29" y="233"/>
                    <a:pt x="18" y="217"/>
                    <a:pt x="10" y="200"/>
                  </a:cubicBezTo>
                  <a:cubicBezTo>
                    <a:pt x="32" y="191"/>
                    <a:pt x="32" y="191"/>
                    <a:pt x="32" y="191"/>
                  </a:cubicBezTo>
                  <a:cubicBezTo>
                    <a:pt x="26" y="177"/>
                    <a:pt x="22" y="161"/>
                    <a:pt x="22" y="144"/>
                  </a:cubicBezTo>
                  <a:cubicBezTo>
                    <a:pt x="0" y="144"/>
                    <a:pt x="0" y="144"/>
                    <a:pt x="0" y="144"/>
                  </a:cubicBezTo>
                  <a:cubicBezTo>
                    <a:pt x="0" y="125"/>
                    <a:pt x="3" y="106"/>
                    <a:pt x="10" y="89"/>
                  </a:cubicBezTo>
                  <a:cubicBezTo>
                    <a:pt x="32" y="98"/>
                    <a:pt x="32" y="98"/>
                    <a:pt x="32" y="98"/>
                  </a:cubicBezTo>
                  <a:cubicBezTo>
                    <a:pt x="38" y="83"/>
                    <a:pt x="47" y="70"/>
                    <a:pt x="58" y="59"/>
                  </a:cubicBezTo>
                  <a:cubicBezTo>
                    <a:pt x="42" y="42"/>
                    <a:pt x="42" y="42"/>
                    <a:pt x="42" y="42"/>
                  </a:cubicBezTo>
                  <a:cubicBezTo>
                    <a:pt x="55" y="29"/>
                    <a:pt x="71" y="18"/>
                    <a:pt x="89" y="11"/>
                  </a:cubicBezTo>
                  <a:cubicBezTo>
                    <a:pt x="97" y="32"/>
                    <a:pt x="97" y="32"/>
                    <a:pt x="97" y="32"/>
                  </a:cubicBezTo>
                  <a:cubicBezTo>
                    <a:pt x="112" y="26"/>
                    <a:pt x="127" y="23"/>
                    <a:pt x="144" y="23"/>
                  </a:cubicBezTo>
                  <a:cubicBezTo>
                    <a:pt x="144" y="50"/>
                    <a:pt x="144" y="50"/>
                    <a:pt x="144" y="50"/>
                  </a:cubicBezTo>
                  <a:cubicBezTo>
                    <a:pt x="92" y="50"/>
                    <a:pt x="49" y="92"/>
                    <a:pt x="49" y="144"/>
                  </a:cubicBezTo>
                  <a:cubicBezTo>
                    <a:pt x="49" y="197"/>
                    <a:pt x="92" y="239"/>
                    <a:pt x="144" y="239"/>
                  </a:cubicBezTo>
                  <a:cubicBezTo>
                    <a:pt x="144" y="266"/>
                    <a:pt x="144" y="266"/>
                    <a:pt x="144" y="266"/>
                  </a:cubicBezTo>
                  <a:cubicBezTo>
                    <a:pt x="144" y="289"/>
                    <a:pt x="144" y="289"/>
                    <a:pt x="144" y="289"/>
                  </a:cubicBezTo>
                  <a:cubicBezTo>
                    <a:pt x="124" y="289"/>
                    <a:pt x="106" y="285"/>
                    <a:pt x="89" y="278"/>
                  </a:cubicBezTo>
                  <a:cubicBezTo>
                    <a:pt x="97" y="257"/>
                    <a:pt x="97" y="257"/>
                    <a:pt x="97" y="257"/>
                  </a:cubicBezTo>
                  <a:cubicBezTo>
                    <a:pt x="83" y="250"/>
                    <a:pt x="69" y="241"/>
                    <a:pt x="58" y="2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5" name="Freeform 23"/>
            <p:cNvSpPr>
              <a:spLocks noEditPoints="1"/>
            </p:cNvSpPr>
            <p:nvPr/>
          </p:nvSpPr>
          <p:spPr bwMode="auto">
            <a:xfrm>
              <a:off x="5798494" y="4753292"/>
              <a:ext cx="579779" cy="578882"/>
            </a:xfrm>
            <a:custGeom>
              <a:avLst/>
              <a:gdLst>
                <a:gd name="T0" fmla="*/ 137 w 273"/>
                <a:gd name="T1" fmla="*/ 21 h 273"/>
                <a:gd name="T2" fmla="*/ 137 w 273"/>
                <a:gd name="T3" fmla="*/ 0 h 273"/>
                <a:gd name="T4" fmla="*/ 189 w 273"/>
                <a:gd name="T5" fmla="*/ 10 h 273"/>
                <a:gd name="T6" fmla="*/ 181 w 273"/>
                <a:gd name="T7" fmla="*/ 30 h 273"/>
                <a:gd name="T8" fmla="*/ 218 w 273"/>
                <a:gd name="T9" fmla="*/ 55 h 273"/>
                <a:gd name="T10" fmla="*/ 233 w 273"/>
                <a:gd name="T11" fmla="*/ 40 h 273"/>
                <a:gd name="T12" fmla="*/ 263 w 273"/>
                <a:gd name="T13" fmla="*/ 84 h 273"/>
                <a:gd name="T14" fmla="*/ 243 w 273"/>
                <a:gd name="T15" fmla="*/ 92 h 273"/>
                <a:gd name="T16" fmla="*/ 252 w 273"/>
                <a:gd name="T17" fmla="*/ 136 h 273"/>
                <a:gd name="T18" fmla="*/ 273 w 273"/>
                <a:gd name="T19" fmla="*/ 136 h 273"/>
                <a:gd name="T20" fmla="*/ 263 w 273"/>
                <a:gd name="T21" fmla="*/ 189 h 273"/>
                <a:gd name="T22" fmla="*/ 243 w 273"/>
                <a:gd name="T23" fmla="*/ 181 h 273"/>
                <a:gd name="T24" fmla="*/ 218 w 273"/>
                <a:gd name="T25" fmla="*/ 218 h 273"/>
                <a:gd name="T26" fmla="*/ 233 w 273"/>
                <a:gd name="T27" fmla="*/ 233 h 273"/>
                <a:gd name="T28" fmla="*/ 189 w 273"/>
                <a:gd name="T29" fmla="*/ 263 h 273"/>
                <a:gd name="T30" fmla="*/ 181 w 273"/>
                <a:gd name="T31" fmla="*/ 243 h 273"/>
                <a:gd name="T32" fmla="*/ 137 w 273"/>
                <a:gd name="T33" fmla="*/ 252 h 273"/>
                <a:gd name="T34" fmla="*/ 137 w 273"/>
                <a:gd name="T35" fmla="*/ 239 h 273"/>
                <a:gd name="T36" fmla="*/ 239 w 273"/>
                <a:gd name="T37" fmla="*/ 136 h 273"/>
                <a:gd name="T38" fmla="*/ 137 w 273"/>
                <a:gd name="T39" fmla="*/ 34 h 273"/>
                <a:gd name="T40" fmla="*/ 137 w 273"/>
                <a:gd name="T41" fmla="*/ 21 h 273"/>
                <a:gd name="T42" fmla="*/ 55 w 273"/>
                <a:gd name="T43" fmla="*/ 218 h 273"/>
                <a:gd name="T44" fmla="*/ 40 w 273"/>
                <a:gd name="T45" fmla="*/ 233 h 273"/>
                <a:gd name="T46" fmla="*/ 10 w 273"/>
                <a:gd name="T47" fmla="*/ 189 h 273"/>
                <a:gd name="T48" fmla="*/ 30 w 273"/>
                <a:gd name="T49" fmla="*/ 181 h 273"/>
                <a:gd name="T50" fmla="*/ 22 w 273"/>
                <a:gd name="T51" fmla="*/ 136 h 273"/>
                <a:gd name="T52" fmla="*/ 0 w 273"/>
                <a:gd name="T53" fmla="*/ 136 h 273"/>
                <a:gd name="T54" fmla="*/ 10 w 273"/>
                <a:gd name="T55" fmla="*/ 84 h 273"/>
                <a:gd name="T56" fmla="*/ 30 w 273"/>
                <a:gd name="T57" fmla="*/ 92 h 273"/>
                <a:gd name="T58" fmla="*/ 55 w 273"/>
                <a:gd name="T59" fmla="*/ 55 h 273"/>
                <a:gd name="T60" fmla="*/ 40 w 273"/>
                <a:gd name="T61" fmla="*/ 40 h 273"/>
                <a:gd name="T62" fmla="*/ 84 w 273"/>
                <a:gd name="T63" fmla="*/ 10 h 273"/>
                <a:gd name="T64" fmla="*/ 93 w 273"/>
                <a:gd name="T65" fmla="*/ 30 h 273"/>
                <a:gd name="T66" fmla="*/ 137 w 273"/>
                <a:gd name="T67" fmla="*/ 21 h 273"/>
                <a:gd name="T68" fmla="*/ 137 w 273"/>
                <a:gd name="T69" fmla="*/ 34 h 273"/>
                <a:gd name="T70" fmla="*/ 34 w 273"/>
                <a:gd name="T71" fmla="*/ 136 h 273"/>
                <a:gd name="T72" fmla="*/ 137 w 273"/>
                <a:gd name="T73" fmla="*/ 239 h 273"/>
                <a:gd name="T74" fmla="*/ 137 w 273"/>
                <a:gd name="T75" fmla="*/ 252 h 273"/>
                <a:gd name="T76" fmla="*/ 137 w 273"/>
                <a:gd name="T77" fmla="*/ 273 h 273"/>
                <a:gd name="T78" fmla="*/ 84 w 273"/>
                <a:gd name="T79" fmla="*/ 263 h 273"/>
                <a:gd name="T80" fmla="*/ 93 w 273"/>
                <a:gd name="T81" fmla="*/ 243 h 273"/>
                <a:gd name="T82" fmla="*/ 55 w 273"/>
                <a:gd name="T83" fmla="*/ 218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73" h="273">
                  <a:moveTo>
                    <a:pt x="137" y="21"/>
                  </a:moveTo>
                  <a:cubicBezTo>
                    <a:pt x="137" y="0"/>
                    <a:pt x="137" y="0"/>
                    <a:pt x="137" y="0"/>
                  </a:cubicBezTo>
                  <a:cubicBezTo>
                    <a:pt x="155" y="0"/>
                    <a:pt x="173" y="3"/>
                    <a:pt x="189" y="10"/>
                  </a:cubicBezTo>
                  <a:cubicBezTo>
                    <a:pt x="181" y="30"/>
                    <a:pt x="181" y="30"/>
                    <a:pt x="181" y="30"/>
                  </a:cubicBezTo>
                  <a:cubicBezTo>
                    <a:pt x="195" y="36"/>
                    <a:pt x="207" y="45"/>
                    <a:pt x="218" y="55"/>
                  </a:cubicBezTo>
                  <a:cubicBezTo>
                    <a:pt x="233" y="40"/>
                    <a:pt x="233" y="40"/>
                    <a:pt x="233" y="40"/>
                  </a:cubicBezTo>
                  <a:cubicBezTo>
                    <a:pt x="246" y="52"/>
                    <a:pt x="256" y="67"/>
                    <a:pt x="263" y="84"/>
                  </a:cubicBezTo>
                  <a:cubicBezTo>
                    <a:pt x="243" y="92"/>
                    <a:pt x="243" y="92"/>
                    <a:pt x="243" y="92"/>
                  </a:cubicBezTo>
                  <a:cubicBezTo>
                    <a:pt x="249" y="106"/>
                    <a:pt x="252" y="121"/>
                    <a:pt x="252" y="136"/>
                  </a:cubicBezTo>
                  <a:cubicBezTo>
                    <a:pt x="273" y="136"/>
                    <a:pt x="273" y="136"/>
                    <a:pt x="273" y="136"/>
                  </a:cubicBezTo>
                  <a:cubicBezTo>
                    <a:pt x="273" y="155"/>
                    <a:pt x="270" y="173"/>
                    <a:pt x="263" y="189"/>
                  </a:cubicBezTo>
                  <a:cubicBezTo>
                    <a:pt x="243" y="181"/>
                    <a:pt x="243" y="181"/>
                    <a:pt x="243" y="181"/>
                  </a:cubicBezTo>
                  <a:cubicBezTo>
                    <a:pt x="237" y="195"/>
                    <a:pt x="229" y="207"/>
                    <a:pt x="218" y="218"/>
                  </a:cubicBezTo>
                  <a:cubicBezTo>
                    <a:pt x="233" y="233"/>
                    <a:pt x="233" y="233"/>
                    <a:pt x="233" y="233"/>
                  </a:cubicBezTo>
                  <a:cubicBezTo>
                    <a:pt x="221" y="246"/>
                    <a:pt x="206" y="256"/>
                    <a:pt x="189" y="263"/>
                  </a:cubicBezTo>
                  <a:cubicBezTo>
                    <a:pt x="181" y="243"/>
                    <a:pt x="181" y="243"/>
                    <a:pt x="181" y="243"/>
                  </a:cubicBezTo>
                  <a:cubicBezTo>
                    <a:pt x="167" y="248"/>
                    <a:pt x="152" y="252"/>
                    <a:pt x="137" y="252"/>
                  </a:cubicBezTo>
                  <a:cubicBezTo>
                    <a:pt x="137" y="239"/>
                    <a:pt x="137" y="239"/>
                    <a:pt x="137" y="239"/>
                  </a:cubicBezTo>
                  <a:cubicBezTo>
                    <a:pt x="193" y="239"/>
                    <a:pt x="239" y="193"/>
                    <a:pt x="239" y="136"/>
                  </a:cubicBezTo>
                  <a:cubicBezTo>
                    <a:pt x="239" y="80"/>
                    <a:pt x="193" y="34"/>
                    <a:pt x="137" y="34"/>
                  </a:cubicBezTo>
                  <a:lnTo>
                    <a:pt x="137" y="21"/>
                  </a:lnTo>
                  <a:close/>
                  <a:moveTo>
                    <a:pt x="55" y="218"/>
                  </a:moveTo>
                  <a:cubicBezTo>
                    <a:pt x="40" y="233"/>
                    <a:pt x="40" y="233"/>
                    <a:pt x="40" y="233"/>
                  </a:cubicBezTo>
                  <a:cubicBezTo>
                    <a:pt x="27" y="221"/>
                    <a:pt x="17" y="206"/>
                    <a:pt x="10" y="189"/>
                  </a:cubicBezTo>
                  <a:cubicBezTo>
                    <a:pt x="30" y="181"/>
                    <a:pt x="30" y="181"/>
                    <a:pt x="30" y="181"/>
                  </a:cubicBezTo>
                  <a:cubicBezTo>
                    <a:pt x="25" y="167"/>
                    <a:pt x="22" y="152"/>
                    <a:pt x="22" y="136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0" y="118"/>
                    <a:pt x="4" y="100"/>
                    <a:pt x="10" y="84"/>
                  </a:cubicBezTo>
                  <a:cubicBezTo>
                    <a:pt x="30" y="92"/>
                    <a:pt x="30" y="92"/>
                    <a:pt x="30" y="92"/>
                  </a:cubicBezTo>
                  <a:cubicBezTo>
                    <a:pt x="36" y="78"/>
                    <a:pt x="45" y="66"/>
                    <a:pt x="55" y="55"/>
                  </a:cubicBezTo>
                  <a:cubicBezTo>
                    <a:pt x="40" y="40"/>
                    <a:pt x="40" y="40"/>
                    <a:pt x="40" y="40"/>
                  </a:cubicBezTo>
                  <a:cubicBezTo>
                    <a:pt x="53" y="27"/>
                    <a:pt x="68" y="17"/>
                    <a:pt x="84" y="10"/>
                  </a:cubicBezTo>
                  <a:cubicBezTo>
                    <a:pt x="93" y="30"/>
                    <a:pt x="93" y="30"/>
                    <a:pt x="93" y="30"/>
                  </a:cubicBezTo>
                  <a:cubicBezTo>
                    <a:pt x="106" y="25"/>
                    <a:pt x="121" y="21"/>
                    <a:pt x="137" y="21"/>
                  </a:cubicBezTo>
                  <a:cubicBezTo>
                    <a:pt x="137" y="34"/>
                    <a:pt x="137" y="34"/>
                    <a:pt x="137" y="34"/>
                  </a:cubicBezTo>
                  <a:cubicBezTo>
                    <a:pt x="80" y="34"/>
                    <a:pt x="34" y="80"/>
                    <a:pt x="34" y="136"/>
                  </a:cubicBezTo>
                  <a:cubicBezTo>
                    <a:pt x="34" y="193"/>
                    <a:pt x="80" y="239"/>
                    <a:pt x="137" y="239"/>
                  </a:cubicBezTo>
                  <a:cubicBezTo>
                    <a:pt x="137" y="252"/>
                    <a:pt x="137" y="252"/>
                    <a:pt x="137" y="252"/>
                  </a:cubicBezTo>
                  <a:cubicBezTo>
                    <a:pt x="137" y="273"/>
                    <a:pt x="137" y="273"/>
                    <a:pt x="137" y="273"/>
                  </a:cubicBezTo>
                  <a:cubicBezTo>
                    <a:pt x="118" y="273"/>
                    <a:pt x="100" y="270"/>
                    <a:pt x="84" y="263"/>
                  </a:cubicBezTo>
                  <a:cubicBezTo>
                    <a:pt x="93" y="243"/>
                    <a:pt x="93" y="243"/>
                    <a:pt x="93" y="243"/>
                  </a:cubicBezTo>
                  <a:cubicBezTo>
                    <a:pt x="79" y="237"/>
                    <a:pt x="66" y="228"/>
                    <a:pt x="55" y="2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6" name="Freeform 24"/>
            <p:cNvSpPr>
              <a:spLocks noEditPoints="1"/>
            </p:cNvSpPr>
            <p:nvPr/>
          </p:nvSpPr>
          <p:spPr bwMode="auto">
            <a:xfrm>
              <a:off x="6225038" y="2297971"/>
              <a:ext cx="426545" cy="426545"/>
            </a:xfrm>
            <a:custGeom>
              <a:avLst/>
              <a:gdLst>
                <a:gd name="T0" fmla="*/ 100 w 201"/>
                <a:gd name="T1" fmla="*/ 16 h 201"/>
                <a:gd name="T2" fmla="*/ 100 w 201"/>
                <a:gd name="T3" fmla="*/ 16 h 201"/>
                <a:gd name="T4" fmla="*/ 100 w 201"/>
                <a:gd name="T5" fmla="*/ 0 h 201"/>
                <a:gd name="T6" fmla="*/ 139 w 201"/>
                <a:gd name="T7" fmla="*/ 7 h 201"/>
                <a:gd name="T8" fmla="*/ 133 w 201"/>
                <a:gd name="T9" fmla="*/ 22 h 201"/>
                <a:gd name="T10" fmla="*/ 160 w 201"/>
                <a:gd name="T11" fmla="*/ 40 h 201"/>
                <a:gd name="T12" fmla="*/ 172 w 201"/>
                <a:gd name="T13" fmla="*/ 29 h 201"/>
                <a:gd name="T14" fmla="*/ 193 w 201"/>
                <a:gd name="T15" fmla="*/ 62 h 201"/>
                <a:gd name="T16" fmla="*/ 179 w 201"/>
                <a:gd name="T17" fmla="*/ 68 h 201"/>
                <a:gd name="T18" fmla="*/ 185 w 201"/>
                <a:gd name="T19" fmla="*/ 100 h 201"/>
                <a:gd name="T20" fmla="*/ 201 w 201"/>
                <a:gd name="T21" fmla="*/ 100 h 201"/>
                <a:gd name="T22" fmla="*/ 193 w 201"/>
                <a:gd name="T23" fmla="*/ 139 h 201"/>
                <a:gd name="T24" fmla="*/ 179 w 201"/>
                <a:gd name="T25" fmla="*/ 133 h 201"/>
                <a:gd name="T26" fmla="*/ 160 w 201"/>
                <a:gd name="T27" fmla="*/ 160 h 201"/>
                <a:gd name="T28" fmla="*/ 172 w 201"/>
                <a:gd name="T29" fmla="*/ 172 h 201"/>
                <a:gd name="T30" fmla="*/ 139 w 201"/>
                <a:gd name="T31" fmla="*/ 193 h 201"/>
                <a:gd name="T32" fmla="*/ 133 w 201"/>
                <a:gd name="T33" fmla="*/ 179 h 201"/>
                <a:gd name="T34" fmla="*/ 100 w 201"/>
                <a:gd name="T35" fmla="*/ 185 h 201"/>
                <a:gd name="T36" fmla="*/ 100 w 201"/>
                <a:gd name="T37" fmla="*/ 201 h 201"/>
                <a:gd name="T38" fmla="*/ 100 w 201"/>
                <a:gd name="T39" fmla="*/ 201 h 201"/>
                <a:gd name="T40" fmla="*/ 100 w 201"/>
                <a:gd name="T41" fmla="*/ 166 h 201"/>
                <a:gd name="T42" fmla="*/ 100 w 201"/>
                <a:gd name="T43" fmla="*/ 166 h 201"/>
                <a:gd name="T44" fmla="*/ 166 w 201"/>
                <a:gd name="T45" fmla="*/ 100 h 201"/>
                <a:gd name="T46" fmla="*/ 100 w 201"/>
                <a:gd name="T47" fmla="*/ 34 h 201"/>
                <a:gd name="T48" fmla="*/ 100 w 201"/>
                <a:gd name="T49" fmla="*/ 34 h 201"/>
                <a:gd name="T50" fmla="*/ 100 w 201"/>
                <a:gd name="T51" fmla="*/ 16 h 201"/>
                <a:gd name="T52" fmla="*/ 41 w 201"/>
                <a:gd name="T53" fmla="*/ 160 h 201"/>
                <a:gd name="T54" fmla="*/ 29 w 201"/>
                <a:gd name="T55" fmla="*/ 172 h 201"/>
                <a:gd name="T56" fmla="*/ 7 w 201"/>
                <a:gd name="T57" fmla="*/ 139 h 201"/>
                <a:gd name="T58" fmla="*/ 22 w 201"/>
                <a:gd name="T59" fmla="*/ 133 h 201"/>
                <a:gd name="T60" fmla="*/ 16 w 201"/>
                <a:gd name="T61" fmla="*/ 100 h 201"/>
                <a:gd name="T62" fmla="*/ 0 w 201"/>
                <a:gd name="T63" fmla="*/ 100 h 201"/>
                <a:gd name="T64" fmla="*/ 7 w 201"/>
                <a:gd name="T65" fmla="*/ 62 h 201"/>
                <a:gd name="T66" fmla="*/ 22 w 201"/>
                <a:gd name="T67" fmla="*/ 68 h 201"/>
                <a:gd name="T68" fmla="*/ 41 w 201"/>
                <a:gd name="T69" fmla="*/ 40 h 201"/>
                <a:gd name="T70" fmla="*/ 29 w 201"/>
                <a:gd name="T71" fmla="*/ 29 h 201"/>
                <a:gd name="T72" fmla="*/ 62 w 201"/>
                <a:gd name="T73" fmla="*/ 7 h 201"/>
                <a:gd name="T74" fmla="*/ 68 w 201"/>
                <a:gd name="T75" fmla="*/ 22 h 201"/>
                <a:gd name="T76" fmla="*/ 100 w 201"/>
                <a:gd name="T77" fmla="*/ 16 h 201"/>
                <a:gd name="T78" fmla="*/ 100 w 201"/>
                <a:gd name="T79" fmla="*/ 34 h 201"/>
                <a:gd name="T80" fmla="*/ 34 w 201"/>
                <a:gd name="T81" fmla="*/ 100 h 201"/>
                <a:gd name="T82" fmla="*/ 100 w 201"/>
                <a:gd name="T83" fmla="*/ 166 h 201"/>
                <a:gd name="T84" fmla="*/ 100 w 201"/>
                <a:gd name="T85" fmla="*/ 201 h 201"/>
                <a:gd name="T86" fmla="*/ 62 w 201"/>
                <a:gd name="T87" fmla="*/ 193 h 201"/>
                <a:gd name="T88" fmla="*/ 68 w 201"/>
                <a:gd name="T89" fmla="*/ 179 h 201"/>
                <a:gd name="T90" fmla="*/ 41 w 201"/>
                <a:gd name="T91" fmla="*/ 16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01" h="201">
                  <a:moveTo>
                    <a:pt x="100" y="16"/>
                  </a:moveTo>
                  <a:cubicBezTo>
                    <a:pt x="100" y="16"/>
                    <a:pt x="100" y="16"/>
                    <a:pt x="100" y="16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14" y="0"/>
                    <a:pt x="127" y="2"/>
                    <a:pt x="139" y="7"/>
                  </a:cubicBezTo>
                  <a:cubicBezTo>
                    <a:pt x="133" y="22"/>
                    <a:pt x="133" y="22"/>
                    <a:pt x="133" y="22"/>
                  </a:cubicBezTo>
                  <a:cubicBezTo>
                    <a:pt x="143" y="26"/>
                    <a:pt x="152" y="33"/>
                    <a:pt x="160" y="40"/>
                  </a:cubicBezTo>
                  <a:cubicBezTo>
                    <a:pt x="172" y="29"/>
                    <a:pt x="172" y="29"/>
                    <a:pt x="172" y="29"/>
                  </a:cubicBezTo>
                  <a:cubicBezTo>
                    <a:pt x="181" y="38"/>
                    <a:pt x="188" y="50"/>
                    <a:pt x="193" y="62"/>
                  </a:cubicBezTo>
                  <a:cubicBezTo>
                    <a:pt x="179" y="68"/>
                    <a:pt x="179" y="68"/>
                    <a:pt x="179" y="68"/>
                  </a:cubicBezTo>
                  <a:cubicBezTo>
                    <a:pt x="183" y="78"/>
                    <a:pt x="185" y="89"/>
                    <a:pt x="185" y="100"/>
                  </a:cubicBezTo>
                  <a:cubicBezTo>
                    <a:pt x="201" y="100"/>
                    <a:pt x="201" y="100"/>
                    <a:pt x="201" y="100"/>
                  </a:cubicBezTo>
                  <a:cubicBezTo>
                    <a:pt x="201" y="114"/>
                    <a:pt x="198" y="127"/>
                    <a:pt x="193" y="139"/>
                  </a:cubicBezTo>
                  <a:cubicBezTo>
                    <a:pt x="179" y="133"/>
                    <a:pt x="179" y="133"/>
                    <a:pt x="179" y="133"/>
                  </a:cubicBezTo>
                  <a:cubicBezTo>
                    <a:pt x="174" y="143"/>
                    <a:pt x="168" y="152"/>
                    <a:pt x="160" y="160"/>
                  </a:cubicBezTo>
                  <a:cubicBezTo>
                    <a:pt x="172" y="172"/>
                    <a:pt x="172" y="172"/>
                    <a:pt x="172" y="172"/>
                  </a:cubicBezTo>
                  <a:cubicBezTo>
                    <a:pt x="162" y="181"/>
                    <a:pt x="151" y="188"/>
                    <a:pt x="139" y="193"/>
                  </a:cubicBezTo>
                  <a:cubicBezTo>
                    <a:pt x="133" y="179"/>
                    <a:pt x="133" y="179"/>
                    <a:pt x="133" y="179"/>
                  </a:cubicBezTo>
                  <a:cubicBezTo>
                    <a:pt x="123" y="183"/>
                    <a:pt x="112" y="185"/>
                    <a:pt x="100" y="185"/>
                  </a:cubicBezTo>
                  <a:cubicBezTo>
                    <a:pt x="100" y="201"/>
                    <a:pt x="100" y="201"/>
                    <a:pt x="100" y="201"/>
                  </a:cubicBezTo>
                  <a:cubicBezTo>
                    <a:pt x="100" y="201"/>
                    <a:pt x="100" y="201"/>
                    <a:pt x="100" y="201"/>
                  </a:cubicBezTo>
                  <a:cubicBezTo>
                    <a:pt x="100" y="166"/>
                    <a:pt x="100" y="166"/>
                    <a:pt x="100" y="166"/>
                  </a:cubicBezTo>
                  <a:cubicBezTo>
                    <a:pt x="100" y="166"/>
                    <a:pt x="100" y="166"/>
                    <a:pt x="100" y="166"/>
                  </a:cubicBezTo>
                  <a:cubicBezTo>
                    <a:pt x="137" y="166"/>
                    <a:pt x="166" y="137"/>
                    <a:pt x="166" y="100"/>
                  </a:cubicBezTo>
                  <a:cubicBezTo>
                    <a:pt x="166" y="64"/>
                    <a:pt x="137" y="34"/>
                    <a:pt x="100" y="34"/>
                  </a:cubicBezTo>
                  <a:cubicBezTo>
                    <a:pt x="100" y="34"/>
                    <a:pt x="100" y="34"/>
                    <a:pt x="100" y="34"/>
                  </a:cubicBezTo>
                  <a:lnTo>
                    <a:pt x="100" y="16"/>
                  </a:lnTo>
                  <a:close/>
                  <a:moveTo>
                    <a:pt x="41" y="160"/>
                  </a:moveTo>
                  <a:cubicBezTo>
                    <a:pt x="29" y="172"/>
                    <a:pt x="29" y="172"/>
                    <a:pt x="29" y="172"/>
                  </a:cubicBezTo>
                  <a:cubicBezTo>
                    <a:pt x="20" y="162"/>
                    <a:pt x="12" y="151"/>
                    <a:pt x="7" y="139"/>
                  </a:cubicBezTo>
                  <a:cubicBezTo>
                    <a:pt x="22" y="133"/>
                    <a:pt x="22" y="133"/>
                    <a:pt x="22" y="133"/>
                  </a:cubicBezTo>
                  <a:cubicBezTo>
                    <a:pt x="18" y="123"/>
                    <a:pt x="16" y="112"/>
                    <a:pt x="16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87"/>
                    <a:pt x="2" y="74"/>
                    <a:pt x="7" y="62"/>
                  </a:cubicBezTo>
                  <a:cubicBezTo>
                    <a:pt x="22" y="68"/>
                    <a:pt x="22" y="68"/>
                    <a:pt x="22" y="68"/>
                  </a:cubicBezTo>
                  <a:cubicBezTo>
                    <a:pt x="26" y="58"/>
                    <a:pt x="33" y="48"/>
                    <a:pt x="41" y="40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38" y="20"/>
                    <a:pt x="50" y="12"/>
                    <a:pt x="62" y="7"/>
                  </a:cubicBezTo>
                  <a:cubicBezTo>
                    <a:pt x="68" y="22"/>
                    <a:pt x="68" y="22"/>
                    <a:pt x="68" y="22"/>
                  </a:cubicBezTo>
                  <a:cubicBezTo>
                    <a:pt x="78" y="18"/>
                    <a:pt x="89" y="16"/>
                    <a:pt x="100" y="16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64" y="34"/>
                    <a:pt x="34" y="64"/>
                    <a:pt x="34" y="100"/>
                  </a:cubicBezTo>
                  <a:cubicBezTo>
                    <a:pt x="34" y="137"/>
                    <a:pt x="64" y="166"/>
                    <a:pt x="100" y="166"/>
                  </a:cubicBezTo>
                  <a:cubicBezTo>
                    <a:pt x="100" y="201"/>
                    <a:pt x="100" y="201"/>
                    <a:pt x="100" y="201"/>
                  </a:cubicBezTo>
                  <a:cubicBezTo>
                    <a:pt x="87" y="201"/>
                    <a:pt x="74" y="198"/>
                    <a:pt x="62" y="193"/>
                  </a:cubicBezTo>
                  <a:cubicBezTo>
                    <a:pt x="68" y="179"/>
                    <a:pt x="68" y="179"/>
                    <a:pt x="68" y="179"/>
                  </a:cubicBezTo>
                  <a:cubicBezTo>
                    <a:pt x="58" y="174"/>
                    <a:pt x="48" y="168"/>
                    <a:pt x="41" y="16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7" name="Freeform 25"/>
            <p:cNvSpPr>
              <a:spLocks/>
            </p:cNvSpPr>
            <p:nvPr/>
          </p:nvSpPr>
          <p:spPr bwMode="auto">
            <a:xfrm>
              <a:off x="6269843" y="2342776"/>
              <a:ext cx="337831" cy="336935"/>
            </a:xfrm>
            <a:custGeom>
              <a:avLst/>
              <a:gdLst>
                <a:gd name="T0" fmla="*/ 201 w 377"/>
                <a:gd name="T1" fmla="*/ 175 h 376"/>
                <a:gd name="T2" fmla="*/ 346 w 377"/>
                <a:gd name="T3" fmla="*/ 81 h 376"/>
                <a:gd name="T4" fmla="*/ 348 w 377"/>
                <a:gd name="T5" fmla="*/ 88 h 376"/>
                <a:gd name="T6" fmla="*/ 206 w 377"/>
                <a:gd name="T7" fmla="*/ 180 h 376"/>
                <a:gd name="T8" fmla="*/ 374 w 377"/>
                <a:gd name="T9" fmla="*/ 149 h 376"/>
                <a:gd name="T10" fmla="*/ 377 w 377"/>
                <a:gd name="T11" fmla="*/ 156 h 376"/>
                <a:gd name="T12" fmla="*/ 208 w 377"/>
                <a:gd name="T13" fmla="*/ 187 h 376"/>
                <a:gd name="T14" fmla="*/ 374 w 377"/>
                <a:gd name="T15" fmla="*/ 222 h 376"/>
                <a:gd name="T16" fmla="*/ 374 w 377"/>
                <a:gd name="T17" fmla="*/ 230 h 376"/>
                <a:gd name="T18" fmla="*/ 206 w 377"/>
                <a:gd name="T19" fmla="*/ 196 h 376"/>
                <a:gd name="T20" fmla="*/ 348 w 377"/>
                <a:gd name="T21" fmla="*/ 291 h 376"/>
                <a:gd name="T22" fmla="*/ 343 w 377"/>
                <a:gd name="T23" fmla="*/ 298 h 376"/>
                <a:gd name="T24" fmla="*/ 201 w 377"/>
                <a:gd name="T25" fmla="*/ 201 h 376"/>
                <a:gd name="T26" fmla="*/ 296 w 377"/>
                <a:gd name="T27" fmla="*/ 345 h 376"/>
                <a:gd name="T28" fmla="*/ 289 w 377"/>
                <a:gd name="T29" fmla="*/ 348 h 376"/>
                <a:gd name="T30" fmla="*/ 197 w 377"/>
                <a:gd name="T31" fmla="*/ 206 h 376"/>
                <a:gd name="T32" fmla="*/ 227 w 377"/>
                <a:gd name="T33" fmla="*/ 374 h 376"/>
                <a:gd name="T34" fmla="*/ 220 w 377"/>
                <a:gd name="T35" fmla="*/ 376 h 376"/>
                <a:gd name="T36" fmla="*/ 187 w 377"/>
                <a:gd name="T37" fmla="*/ 208 h 376"/>
                <a:gd name="T38" fmla="*/ 154 w 377"/>
                <a:gd name="T39" fmla="*/ 374 h 376"/>
                <a:gd name="T40" fmla="*/ 145 w 377"/>
                <a:gd name="T41" fmla="*/ 374 h 376"/>
                <a:gd name="T42" fmla="*/ 180 w 377"/>
                <a:gd name="T43" fmla="*/ 206 h 376"/>
                <a:gd name="T44" fmla="*/ 85 w 377"/>
                <a:gd name="T45" fmla="*/ 348 h 376"/>
                <a:gd name="T46" fmla="*/ 78 w 377"/>
                <a:gd name="T47" fmla="*/ 343 h 376"/>
                <a:gd name="T48" fmla="*/ 173 w 377"/>
                <a:gd name="T49" fmla="*/ 201 h 376"/>
                <a:gd name="T50" fmla="*/ 31 w 377"/>
                <a:gd name="T51" fmla="*/ 296 h 376"/>
                <a:gd name="T52" fmla="*/ 26 w 377"/>
                <a:gd name="T53" fmla="*/ 289 h 376"/>
                <a:gd name="T54" fmla="*/ 171 w 377"/>
                <a:gd name="T55" fmla="*/ 194 h 376"/>
                <a:gd name="T56" fmla="*/ 2 w 377"/>
                <a:gd name="T57" fmla="*/ 227 h 376"/>
                <a:gd name="T58" fmla="*/ 0 w 377"/>
                <a:gd name="T59" fmla="*/ 220 h 376"/>
                <a:gd name="T60" fmla="*/ 168 w 377"/>
                <a:gd name="T61" fmla="*/ 187 h 376"/>
                <a:gd name="T62" fmla="*/ 0 w 377"/>
                <a:gd name="T63" fmla="*/ 154 h 376"/>
                <a:gd name="T64" fmla="*/ 2 w 377"/>
                <a:gd name="T65" fmla="*/ 144 h 376"/>
                <a:gd name="T66" fmla="*/ 171 w 377"/>
                <a:gd name="T67" fmla="*/ 180 h 376"/>
                <a:gd name="T68" fmla="*/ 28 w 377"/>
                <a:gd name="T69" fmla="*/ 85 h 376"/>
                <a:gd name="T70" fmla="*/ 33 w 377"/>
                <a:gd name="T71" fmla="*/ 78 h 376"/>
                <a:gd name="T72" fmla="*/ 175 w 377"/>
                <a:gd name="T73" fmla="*/ 173 h 376"/>
                <a:gd name="T74" fmla="*/ 81 w 377"/>
                <a:gd name="T75" fmla="*/ 31 h 376"/>
                <a:gd name="T76" fmla="*/ 88 w 377"/>
                <a:gd name="T77" fmla="*/ 26 h 376"/>
                <a:gd name="T78" fmla="*/ 180 w 377"/>
                <a:gd name="T79" fmla="*/ 170 h 376"/>
                <a:gd name="T80" fmla="*/ 149 w 377"/>
                <a:gd name="T81" fmla="*/ 2 h 376"/>
                <a:gd name="T82" fmla="*/ 156 w 377"/>
                <a:gd name="T83" fmla="*/ 0 h 376"/>
                <a:gd name="T84" fmla="*/ 187 w 377"/>
                <a:gd name="T85" fmla="*/ 168 h 376"/>
                <a:gd name="T86" fmla="*/ 223 w 377"/>
                <a:gd name="T87" fmla="*/ 0 h 376"/>
                <a:gd name="T88" fmla="*/ 230 w 377"/>
                <a:gd name="T89" fmla="*/ 2 h 376"/>
                <a:gd name="T90" fmla="*/ 197 w 377"/>
                <a:gd name="T91" fmla="*/ 170 h 376"/>
                <a:gd name="T92" fmla="*/ 291 w 377"/>
                <a:gd name="T93" fmla="*/ 28 h 376"/>
                <a:gd name="T94" fmla="*/ 298 w 377"/>
                <a:gd name="T95" fmla="*/ 33 h 376"/>
                <a:gd name="T96" fmla="*/ 201 w 377"/>
                <a:gd name="T97" fmla="*/ 175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77" h="376">
                  <a:moveTo>
                    <a:pt x="201" y="175"/>
                  </a:moveTo>
                  <a:lnTo>
                    <a:pt x="346" y="81"/>
                  </a:lnTo>
                  <a:lnTo>
                    <a:pt x="348" y="88"/>
                  </a:lnTo>
                  <a:lnTo>
                    <a:pt x="206" y="180"/>
                  </a:lnTo>
                  <a:lnTo>
                    <a:pt x="374" y="149"/>
                  </a:lnTo>
                  <a:lnTo>
                    <a:pt x="377" y="156"/>
                  </a:lnTo>
                  <a:lnTo>
                    <a:pt x="208" y="187"/>
                  </a:lnTo>
                  <a:lnTo>
                    <a:pt x="374" y="222"/>
                  </a:lnTo>
                  <a:lnTo>
                    <a:pt x="374" y="230"/>
                  </a:lnTo>
                  <a:lnTo>
                    <a:pt x="206" y="196"/>
                  </a:lnTo>
                  <a:lnTo>
                    <a:pt x="348" y="291"/>
                  </a:lnTo>
                  <a:lnTo>
                    <a:pt x="343" y="298"/>
                  </a:lnTo>
                  <a:lnTo>
                    <a:pt x="201" y="201"/>
                  </a:lnTo>
                  <a:lnTo>
                    <a:pt x="296" y="345"/>
                  </a:lnTo>
                  <a:lnTo>
                    <a:pt x="289" y="348"/>
                  </a:lnTo>
                  <a:lnTo>
                    <a:pt x="197" y="206"/>
                  </a:lnTo>
                  <a:lnTo>
                    <a:pt x="227" y="374"/>
                  </a:lnTo>
                  <a:lnTo>
                    <a:pt x="220" y="376"/>
                  </a:lnTo>
                  <a:lnTo>
                    <a:pt x="187" y="208"/>
                  </a:lnTo>
                  <a:lnTo>
                    <a:pt x="154" y="374"/>
                  </a:lnTo>
                  <a:lnTo>
                    <a:pt x="145" y="374"/>
                  </a:lnTo>
                  <a:lnTo>
                    <a:pt x="180" y="206"/>
                  </a:lnTo>
                  <a:lnTo>
                    <a:pt x="85" y="348"/>
                  </a:lnTo>
                  <a:lnTo>
                    <a:pt x="78" y="343"/>
                  </a:lnTo>
                  <a:lnTo>
                    <a:pt x="173" y="201"/>
                  </a:lnTo>
                  <a:lnTo>
                    <a:pt x="31" y="296"/>
                  </a:lnTo>
                  <a:lnTo>
                    <a:pt x="26" y="289"/>
                  </a:lnTo>
                  <a:lnTo>
                    <a:pt x="171" y="194"/>
                  </a:lnTo>
                  <a:lnTo>
                    <a:pt x="2" y="227"/>
                  </a:lnTo>
                  <a:lnTo>
                    <a:pt x="0" y="220"/>
                  </a:lnTo>
                  <a:lnTo>
                    <a:pt x="168" y="187"/>
                  </a:lnTo>
                  <a:lnTo>
                    <a:pt x="0" y="154"/>
                  </a:lnTo>
                  <a:lnTo>
                    <a:pt x="2" y="144"/>
                  </a:lnTo>
                  <a:lnTo>
                    <a:pt x="171" y="180"/>
                  </a:lnTo>
                  <a:lnTo>
                    <a:pt x="28" y="85"/>
                  </a:lnTo>
                  <a:lnTo>
                    <a:pt x="33" y="78"/>
                  </a:lnTo>
                  <a:lnTo>
                    <a:pt x="175" y="173"/>
                  </a:lnTo>
                  <a:lnTo>
                    <a:pt x="81" y="31"/>
                  </a:lnTo>
                  <a:lnTo>
                    <a:pt x="88" y="26"/>
                  </a:lnTo>
                  <a:lnTo>
                    <a:pt x="180" y="170"/>
                  </a:lnTo>
                  <a:lnTo>
                    <a:pt x="149" y="2"/>
                  </a:lnTo>
                  <a:lnTo>
                    <a:pt x="156" y="0"/>
                  </a:lnTo>
                  <a:lnTo>
                    <a:pt x="187" y="168"/>
                  </a:lnTo>
                  <a:lnTo>
                    <a:pt x="223" y="0"/>
                  </a:lnTo>
                  <a:lnTo>
                    <a:pt x="230" y="2"/>
                  </a:lnTo>
                  <a:lnTo>
                    <a:pt x="197" y="170"/>
                  </a:lnTo>
                  <a:lnTo>
                    <a:pt x="291" y="28"/>
                  </a:lnTo>
                  <a:lnTo>
                    <a:pt x="298" y="33"/>
                  </a:lnTo>
                  <a:lnTo>
                    <a:pt x="201" y="17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8" name="Freeform 27"/>
            <p:cNvSpPr>
              <a:spLocks noEditPoints="1"/>
            </p:cNvSpPr>
            <p:nvPr/>
          </p:nvSpPr>
          <p:spPr bwMode="auto">
            <a:xfrm>
              <a:off x="5898857" y="3851813"/>
              <a:ext cx="767960" cy="778713"/>
            </a:xfrm>
            <a:custGeom>
              <a:avLst/>
              <a:gdLst>
                <a:gd name="T0" fmla="*/ 235 w 362"/>
                <a:gd name="T1" fmla="*/ 68 h 367"/>
                <a:gd name="T2" fmla="*/ 258 w 362"/>
                <a:gd name="T3" fmla="*/ 18 h 367"/>
                <a:gd name="T4" fmla="*/ 322 w 362"/>
                <a:gd name="T5" fmla="*/ 69 h 367"/>
                <a:gd name="T6" fmla="*/ 279 w 362"/>
                <a:gd name="T7" fmla="*/ 103 h 367"/>
                <a:gd name="T8" fmla="*/ 304 w 362"/>
                <a:gd name="T9" fmla="*/ 155 h 367"/>
                <a:gd name="T10" fmla="*/ 358 w 362"/>
                <a:gd name="T11" fmla="*/ 143 h 367"/>
                <a:gd name="T12" fmla="*/ 362 w 362"/>
                <a:gd name="T13" fmla="*/ 184 h 367"/>
                <a:gd name="T14" fmla="*/ 358 w 362"/>
                <a:gd name="T15" fmla="*/ 224 h 367"/>
                <a:gd name="T16" fmla="*/ 304 w 362"/>
                <a:gd name="T17" fmla="*/ 212 h 367"/>
                <a:gd name="T18" fmla="*/ 279 w 362"/>
                <a:gd name="T19" fmla="*/ 264 h 367"/>
                <a:gd name="T20" fmla="*/ 322 w 362"/>
                <a:gd name="T21" fmla="*/ 298 h 367"/>
                <a:gd name="T22" fmla="*/ 258 w 362"/>
                <a:gd name="T23" fmla="*/ 349 h 367"/>
                <a:gd name="T24" fmla="*/ 235 w 362"/>
                <a:gd name="T25" fmla="*/ 299 h 367"/>
                <a:gd name="T26" fmla="*/ 179 w 362"/>
                <a:gd name="T27" fmla="*/ 312 h 367"/>
                <a:gd name="T28" fmla="*/ 179 w 362"/>
                <a:gd name="T29" fmla="*/ 290 h 367"/>
                <a:gd name="T30" fmla="*/ 286 w 362"/>
                <a:gd name="T31" fmla="*/ 184 h 367"/>
                <a:gd name="T32" fmla="*/ 179 w 362"/>
                <a:gd name="T33" fmla="*/ 77 h 367"/>
                <a:gd name="T34" fmla="*/ 179 w 362"/>
                <a:gd name="T35" fmla="*/ 55 h 367"/>
                <a:gd name="T36" fmla="*/ 235 w 362"/>
                <a:gd name="T37" fmla="*/ 68 h 367"/>
                <a:gd name="T38" fmla="*/ 179 w 362"/>
                <a:gd name="T39" fmla="*/ 312 h 367"/>
                <a:gd name="T40" fmla="*/ 179 w 362"/>
                <a:gd name="T41" fmla="*/ 312 h 367"/>
                <a:gd name="T42" fmla="*/ 179 w 362"/>
                <a:gd name="T43" fmla="*/ 367 h 367"/>
                <a:gd name="T44" fmla="*/ 99 w 362"/>
                <a:gd name="T45" fmla="*/ 349 h 367"/>
                <a:gd name="T46" fmla="*/ 123 w 362"/>
                <a:gd name="T47" fmla="*/ 299 h 367"/>
                <a:gd name="T48" fmla="*/ 79 w 362"/>
                <a:gd name="T49" fmla="*/ 264 h 367"/>
                <a:gd name="T50" fmla="*/ 36 w 362"/>
                <a:gd name="T51" fmla="*/ 298 h 367"/>
                <a:gd name="T52" fmla="*/ 0 w 362"/>
                <a:gd name="T53" fmla="*/ 224 h 367"/>
                <a:gd name="T54" fmla="*/ 54 w 362"/>
                <a:gd name="T55" fmla="*/ 212 h 367"/>
                <a:gd name="T56" fmla="*/ 50 w 362"/>
                <a:gd name="T57" fmla="*/ 184 h 367"/>
                <a:gd name="T58" fmla="*/ 54 w 362"/>
                <a:gd name="T59" fmla="*/ 155 h 367"/>
                <a:gd name="T60" fmla="*/ 0 w 362"/>
                <a:gd name="T61" fmla="*/ 143 h 367"/>
                <a:gd name="T62" fmla="*/ 36 w 362"/>
                <a:gd name="T63" fmla="*/ 69 h 367"/>
                <a:gd name="T64" fmla="*/ 79 w 362"/>
                <a:gd name="T65" fmla="*/ 103 h 367"/>
                <a:gd name="T66" fmla="*/ 123 w 362"/>
                <a:gd name="T67" fmla="*/ 68 h 367"/>
                <a:gd name="T68" fmla="*/ 99 w 362"/>
                <a:gd name="T69" fmla="*/ 18 h 367"/>
                <a:gd name="T70" fmla="*/ 179 w 362"/>
                <a:gd name="T71" fmla="*/ 0 h 367"/>
                <a:gd name="T72" fmla="*/ 179 w 362"/>
                <a:gd name="T73" fmla="*/ 55 h 367"/>
                <a:gd name="T74" fmla="*/ 179 w 362"/>
                <a:gd name="T75" fmla="*/ 77 h 367"/>
                <a:gd name="T76" fmla="*/ 72 w 362"/>
                <a:gd name="T77" fmla="*/ 184 h 367"/>
                <a:gd name="T78" fmla="*/ 179 w 362"/>
                <a:gd name="T79" fmla="*/ 290 h 367"/>
                <a:gd name="T80" fmla="*/ 179 w 362"/>
                <a:gd name="T81" fmla="*/ 312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62" h="367">
                  <a:moveTo>
                    <a:pt x="235" y="68"/>
                  </a:moveTo>
                  <a:cubicBezTo>
                    <a:pt x="258" y="18"/>
                    <a:pt x="258" y="18"/>
                    <a:pt x="258" y="18"/>
                  </a:cubicBezTo>
                  <a:cubicBezTo>
                    <a:pt x="283" y="30"/>
                    <a:pt x="305" y="48"/>
                    <a:pt x="322" y="69"/>
                  </a:cubicBezTo>
                  <a:cubicBezTo>
                    <a:pt x="279" y="103"/>
                    <a:pt x="279" y="103"/>
                    <a:pt x="279" y="103"/>
                  </a:cubicBezTo>
                  <a:cubicBezTo>
                    <a:pt x="291" y="118"/>
                    <a:pt x="300" y="136"/>
                    <a:pt x="304" y="155"/>
                  </a:cubicBezTo>
                  <a:cubicBezTo>
                    <a:pt x="358" y="143"/>
                    <a:pt x="358" y="143"/>
                    <a:pt x="358" y="143"/>
                  </a:cubicBezTo>
                  <a:cubicBezTo>
                    <a:pt x="361" y="156"/>
                    <a:pt x="362" y="170"/>
                    <a:pt x="362" y="184"/>
                  </a:cubicBezTo>
                  <a:cubicBezTo>
                    <a:pt x="362" y="198"/>
                    <a:pt x="361" y="211"/>
                    <a:pt x="358" y="224"/>
                  </a:cubicBezTo>
                  <a:cubicBezTo>
                    <a:pt x="304" y="212"/>
                    <a:pt x="304" y="212"/>
                    <a:pt x="304" y="212"/>
                  </a:cubicBezTo>
                  <a:cubicBezTo>
                    <a:pt x="300" y="231"/>
                    <a:pt x="291" y="249"/>
                    <a:pt x="279" y="264"/>
                  </a:cubicBezTo>
                  <a:cubicBezTo>
                    <a:pt x="322" y="298"/>
                    <a:pt x="322" y="298"/>
                    <a:pt x="322" y="298"/>
                  </a:cubicBezTo>
                  <a:cubicBezTo>
                    <a:pt x="305" y="319"/>
                    <a:pt x="283" y="337"/>
                    <a:pt x="258" y="349"/>
                  </a:cubicBezTo>
                  <a:cubicBezTo>
                    <a:pt x="235" y="299"/>
                    <a:pt x="235" y="299"/>
                    <a:pt x="235" y="299"/>
                  </a:cubicBezTo>
                  <a:cubicBezTo>
                    <a:pt x="218" y="307"/>
                    <a:pt x="199" y="312"/>
                    <a:pt x="179" y="312"/>
                  </a:cubicBezTo>
                  <a:cubicBezTo>
                    <a:pt x="179" y="290"/>
                    <a:pt x="179" y="290"/>
                    <a:pt x="179" y="290"/>
                  </a:cubicBezTo>
                  <a:cubicBezTo>
                    <a:pt x="238" y="290"/>
                    <a:pt x="286" y="243"/>
                    <a:pt x="286" y="184"/>
                  </a:cubicBezTo>
                  <a:cubicBezTo>
                    <a:pt x="286" y="125"/>
                    <a:pt x="238" y="77"/>
                    <a:pt x="179" y="77"/>
                  </a:cubicBezTo>
                  <a:cubicBezTo>
                    <a:pt x="179" y="55"/>
                    <a:pt x="179" y="55"/>
                    <a:pt x="179" y="55"/>
                  </a:cubicBezTo>
                  <a:cubicBezTo>
                    <a:pt x="199" y="55"/>
                    <a:pt x="218" y="60"/>
                    <a:pt x="235" y="68"/>
                  </a:cubicBezTo>
                  <a:close/>
                  <a:moveTo>
                    <a:pt x="179" y="312"/>
                  </a:moveTo>
                  <a:cubicBezTo>
                    <a:pt x="179" y="312"/>
                    <a:pt x="179" y="312"/>
                    <a:pt x="179" y="312"/>
                  </a:cubicBezTo>
                  <a:cubicBezTo>
                    <a:pt x="179" y="367"/>
                    <a:pt x="179" y="367"/>
                    <a:pt x="179" y="367"/>
                  </a:cubicBezTo>
                  <a:cubicBezTo>
                    <a:pt x="150" y="367"/>
                    <a:pt x="123" y="360"/>
                    <a:pt x="99" y="349"/>
                  </a:cubicBezTo>
                  <a:cubicBezTo>
                    <a:pt x="123" y="299"/>
                    <a:pt x="123" y="299"/>
                    <a:pt x="123" y="299"/>
                  </a:cubicBezTo>
                  <a:cubicBezTo>
                    <a:pt x="106" y="291"/>
                    <a:pt x="90" y="279"/>
                    <a:pt x="79" y="264"/>
                  </a:cubicBezTo>
                  <a:cubicBezTo>
                    <a:pt x="36" y="298"/>
                    <a:pt x="36" y="298"/>
                    <a:pt x="36" y="298"/>
                  </a:cubicBezTo>
                  <a:cubicBezTo>
                    <a:pt x="19" y="277"/>
                    <a:pt x="6" y="252"/>
                    <a:pt x="0" y="224"/>
                  </a:cubicBezTo>
                  <a:cubicBezTo>
                    <a:pt x="54" y="212"/>
                    <a:pt x="54" y="212"/>
                    <a:pt x="54" y="212"/>
                  </a:cubicBezTo>
                  <a:cubicBezTo>
                    <a:pt x="52" y="203"/>
                    <a:pt x="50" y="193"/>
                    <a:pt x="50" y="184"/>
                  </a:cubicBezTo>
                  <a:cubicBezTo>
                    <a:pt x="50" y="174"/>
                    <a:pt x="52" y="164"/>
                    <a:pt x="54" y="155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6" y="115"/>
                    <a:pt x="19" y="90"/>
                    <a:pt x="36" y="69"/>
                  </a:cubicBezTo>
                  <a:cubicBezTo>
                    <a:pt x="79" y="103"/>
                    <a:pt x="79" y="103"/>
                    <a:pt x="79" y="103"/>
                  </a:cubicBezTo>
                  <a:cubicBezTo>
                    <a:pt x="90" y="88"/>
                    <a:pt x="106" y="76"/>
                    <a:pt x="123" y="68"/>
                  </a:cubicBezTo>
                  <a:cubicBezTo>
                    <a:pt x="99" y="18"/>
                    <a:pt x="99" y="18"/>
                    <a:pt x="99" y="18"/>
                  </a:cubicBezTo>
                  <a:cubicBezTo>
                    <a:pt x="123" y="7"/>
                    <a:pt x="150" y="0"/>
                    <a:pt x="179" y="0"/>
                  </a:cubicBezTo>
                  <a:cubicBezTo>
                    <a:pt x="179" y="55"/>
                    <a:pt x="179" y="55"/>
                    <a:pt x="179" y="55"/>
                  </a:cubicBezTo>
                  <a:cubicBezTo>
                    <a:pt x="179" y="77"/>
                    <a:pt x="179" y="77"/>
                    <a:pt x="179" y="77"/>
                  </a:cubicBezTo>
                  <a:cubicBezTo>
                    <a:pt x="120" y="77"/>
                    <a:pt x="72" y="125"/>
                    <a:pt x="72" y="184"/>
                  </a:cubicBezTo>
                  <a:cubicBezTo>
                    <a:pt x="72" y="243"/>
                    <a:pt x="120" y="290"/>
                    <a:pt x="179" y="290"/>
                  </a:cubicBezTo>
                  <a:lnTo>
                    <a:pt x="179" y="31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9" name="Freeform 28"/>
            <p:cNvSpPr>
              <a:spLocks noEditPoints="1"/>
            </p:cNvSpPr>
            <p:nvPr/>
          </p:nvSpPr>
          <p:spPr bwMode="auto">
            <a:xfrm>
              <a:off x="6615739" y="3699475"/>
              <a:ext cx="345896" cy="345896"/>
            </a:xfrm>
            <a:custGeom>
              <a:avLst/>
              <a:gdLst>
                <a:gd name="T0" fmla="*/ 82 w 163"/>
                <a:gd name="T1" fmla="*/ 163 h 163"/>
                <a:gd name="T2" fmla="*/ 95 w 163"/>
                <a:gd name="T3" fmla="*/ 163 h 163"/>
                <a:gd name="T4" fmla="*/ 95 w 163"/>
                <a:gd name="T5" fmla="*/ 151 h 163"/>
                <a:gd name="T6" fmla="*/ 122 w 163"/>
                <a:gd name="T7" fmla="*/ 139 h 163"/>
                <a:gd name="T8" fmla="*/ 130 w 163"/>
                <a:gd name="T9" fmla="*/ 148 h 163"/>
                <a:gd name="T10" fmla="*/ 149 w 163"/>
                <a:gd name="T11" fmla="*/ 130 h 163"/>
                <a:gd name="T12" fmla="*/ 140 w 163"/>
                <a:gd name="T13" fmla="*/ 121 h 163"/>
                <a:gd name="T14" fmla="*/ 151 w 163"/>
                <a:gd name="T15" fmla="*/ 94 h 163"/>
                <a:gd name="T16" fmla="*/ 163 w 163"/>
                <a:gd name="T17" fmla="*/ 94 h 163"/>
                <a:gd name="T18" fmla="*/ 163 w 163"/>
                <a:gd name="T19" fmla="*/ 68 h 163"/>
                <a:gd name="T20" fmla="*/ 151 w 163"/>
                <a:gd name="T21" fmla="*/ 68 h 163"/>
                <a:gd name="T22" fmla="*/ 140 w 163"/>
                <a:gd name="T23" fmla="*/ 41 h 163"/>
                <a:gd name="T24" fmla="*/ 149 w 163"/>
                <a:gd name="T25" fmla="*/ 33 h 163"/>
                <a:gd name="T26" fmla="*/ 130 w 163"/>
                <a:gd name="T27" fmla="*/ 14 h 163"/>
                <a:gd name="T28" fmla="*/ 122 w 163"/>
                <a:gd name="T29" fmla="*/ 23 h 163"/>
                <a:gd name="T30" fmla="*/ 95 w 163"/>
                <a:gd name="T31" fmla="*/ 12 h 163"/>
                <a:gd name="T32" fmla="*/ 95 w 163"/>
                <a:gd name="T33" fmla="*/ 0 h 163"/>
                <a:gd name="T34" fmla="*/ 82 w 163"/>
                <a:gd name="T35" fmla="*/ 0 h 163"/>
                <a:gd name="T36" fmla="*/ 82 w 163"/>
                <a:gd name="T37" fmla="*/ 16 h 163"/>
                <a:gd name="T38" fmla="*/ 147 w 163"/>
                <a:gd name="T39" fmla="*/ 81 h 163"/>
                <a:gd name="T40" fmla="*/ 82 w 163"/>
                <a:gd name="T41" fmla="*/ 146 h 163"/>
                <a:gd name="T42" fmla="*/ 82 w 163"/>
                <a:gd name="T43" fmla="*/ 163 h 163"/>
                <a:gd name="T44" fmla="*/ 24 w 163"/>
                <a:gd name="T45" fmla="*/ 121 h 163"/>
                <a:gd name="T46" fmla="*/ 15 w 163"/>
                <a:gd name="T47" fmla="*/ 130 h 163"/>
                <a:gd name="T48" fmla="*/ 33 w 163"/>
                <a:gd name="T49" fmla="*/ 148 h 163"/>
                <a:gd name="T50" fmla="*/ 42 w 163"/>
                <a:gd name="T51" fmla="*/ 139 h 163"/>
                <a:gd name="T52" fmla="*/ 69 w 163"/>
                <a:gd name="T53" fmla="*/ 151 h 163"/>
                <a:gd name="T54" fmla="*/ 69 w 163"/>
                <a:gd name="T55" fmla="*/ 163 h 163"/>
                <a:gd name="T56" fmla="*/ 82 w 163"/>
                <a:gd name="T57" fmla="*/ 163 h 163"/>
                <a:gd name="T58" fmla="*/ 82 w 163"/>
                <a:gd name="T59" fmla="*/ 146 h 163"/>
                <a:gd name="T60" fmla="*/ 82 w 163"/>
                <a:gd name="T61" fmla="*/ 146 h 163"/>
                <a:gd name="T62" fmla="*/ 17 w 163"/>
                <a:gd name="T63" fmla="*/ 81 h 163"/>
                <a:gd name="T64" fmla="*/ 82 w 163"/>
                <a:gd name="T65" fmla="*/ 16 h 163"/>
                <a:gd name="T66" fmla="*/ 82 w 163"/>
                <a:gd name="T67" fmla="*/ 16 h 163"/>
                <a:gd name="T68" fmla="*/ 82 w 163"/>
                <a:gd name="T69" fmla="*/ 16 h 163"/>
                <a:gd name="T70" fmla="*/ 82 w 163"/>
                <a:gd name="T71" fmla="*/ 0 h 163"/>
                <a:gd name="T72" fmla="*/ 69 w 163"/>
                <a:gd name="T73" fmla="*/ 0 h 163"/>
                <a:gd name="T74" fmla="*/ 69 w 163"/>
                <a:gd name="T75" fmla="*/ 12 h 163"/>
                <a:gd name="T76" fmla="*/ 42 w 163"/>
                <a:gd name="T77" fmla="*/ 23 h 163"/>
                <a:gd name="T78" fmla="*/ 33 w 163"/>
                <a:gd name="T79" fmla="*/ 14 h 163"/>
                <a:gd name="T80" fmla="*/ 15 w 163"/>
                <a:gd name="T81" fmla="*/ 33 h 163"/>
                <a:gd name="T82" fmla="*/ 24 w 163"/>
                <a:gd name="T83" fmla="*/ 41 h 163"/>
                <a:gd name="T84" fmla="*/ 12 w 163"/>
                <a:gd name="T85" fmla="*/ 68 h 163"/>
                <a:gd name="T86" fmla="*/ 0 w 163"/>
                <a:gd name="T87" fmla="*/ 68 h 163"/>
                <a:gd name="T88" fmla="*/ 0 w 163"/>
                <a:gd name="T89" fmla="*/ 94 h 163"/>
                <a:gd name="T90" fmla="*/ 12 w 163"/>
                <a:gd name="T91" fmla="*/ 94 h 163"/>
                <a:gd name="T92" fmla="*/ 24 w 163"/>
                <a:gd name="T93" fmla="*/ 121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63" h="163">
                  <a:moveTo>
                    <a:pt x="82" y="163"/>
                  </a:moveTo>
                  <a:cubicBezTo>
                    <a:pt x="95" y="163"/>
                    <a:pt x="95" y="163"/>
                    <a:pt x="95" y="163"/>
                  </a:cubicBezTo>
                  <a:cubicBezTo>
                    <a:pt x="95" y="151"/>
                    <a:pt x="95" y="151"/>
                    <a:pt x="95" y="151"/>
                  </a:cubicBezTo>
                  <a:cubicBezTo>
                    <a:pt x="105" y="149"/>
                    <a:pt x="114" y="145"/>
                    <a:pt x="122" y="139"/>
                  </a:cubicBezTo>
                  <a:cubicBezTo>
                    <a:pt x="130" y="148"/>
                    <a:pt x="130" y="148"/>
                    <a:pt x="130" y="148"/>
                  </a:cubicBezTo>
                  <a:cubicBezTo>
                    <a:pt x="149" y="130"/>
                    <a:pt x="149" y="130"/>
                    <a:pt x="149" y="130"/>
                  </a:cubicBezTo>
                  <a:cubicBezTo>
                    <a:pt x="140" y="121"/>
                    <a:pt x="140" y="121"/>
                    <a:pt x="140" y="121"/>
                  </a:cubicBezTo>
                  <a:cubicBezTo>
                    <a:pt x="145" y="113"/>
                    <a:pt x="149" y="104"/>
                    <a:pt x="151" y="94"/>
                  </a:cubicBezTo>
                  <a:cubicBezTo>
                    <a:pt x="163" y="94"/>
                    <a:pt x="163" y="94"/>
                    <a:pt x="163" y="94"/>
                  </a:cubicBezTo>
                  <a:cubicBezTo>
                    <a:pt x="163" y="68"/>
                    <a:pt x="163" y="68"/>
                    <a:pt x="163" y="68"/>
                  </a:cubicBezTo>
                  <a:cubicBezTo>
                    <a:pt x="151" y="68"/>
                    <a:pt x="151" y="68"/>
                    <a:pt x="151" y="68"/>
                  </a:cubicBezTo>
                  <a:cubicBezTo>
                    <a:pt x="149" y="58"/>
                    <a:pt x="145" y="49"/>
                    <a:pt x="140" y="41"/>
                  </a:cubicBezTo>
                  <a:cubicBezTo>
                    <a:pt x="149" y="33"/>
                    <a:pt x="149" y="33"/>
                    <a:pt x="149" y="33"/>
                  </a:cubicBezTo>
                  <a:cubicBezTo>
                    <a:pt x="130" y="14"/>
                    <a:pt x="130" y="14"/>
                    <a:pt x="130" y="14"/>
                  </a:cubicBezTo>
                  <a:cubicBezTo>
                    <a:pt x="122" y="23"/>
                    <a:pt x="122" y="23"/>
                    <a:pt x="122" y="23"/>
                  </a:cubicBezTo>
                  <a:cubicBezTo>
                    <a:pt x="114" y="17"/>
                    <a:pt x="105" y="14"/>
                    <a:pt x="95" y="12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2" y="16"/>
                    <a:pt x="82" y="16"/>
                    <a:pt x="82" y="16"/>
                  </a:cubicBezTo>
                  <a:cubicBezTo>
                    <a:pt x="118" y="16"/>
                    <a:pt x="147" y="45"/>
                    <a:pt x="147" y="81"/>
                  </a:cubicBezTo>
                  <a:cubicBezTo>
                    <a:pt x="147" y="117"/>
                    <a:pt x="118" y="146"/>
                    <a:pt x="82" y="146"/>
                  </a:cubicBezTo>
                  <a:lnTo>
                    <a:pt x="82" y="163"/>
                  </a:lnTo>
                  <a:close/>
                  <a:moveTo>
                    <a:pt x="24" y="121"/>
                  </a:moveTo>
                  <a:cubicBezTo>
                    <a:pt x="15" y="130"/>
                    <a:pt x="15" y="130"/>
                    <a:pt x="15" y="130"/>
                  </a:cubicBezTo>
                  <a:cubicBezTo>
                    <a:pt x="33" y="148"/>
                    <a:pt x="33" y="148"/>
                    <a:pt x="33" y="148"/>
                  </a:cubicBezTo>
                  <a:cubicBezTo>
                    <a:pt x="42" y="139"/>
                    <a:pt x="42" y="139"/>
                    <a:pt x="42" y="139"/>
                  </a:cubicBezTo>
                  <a:cubicBezTo>
                    <a:pt x="50" y="145"/>
                    <a:pt x="59" y="149"/>
                    <a:pt x="69" y="151"/>
                  </a:cubicBezTo>
                  <a:cubicBezTo>
                    <a:pt x="69" y="163"/>
                    <a:pt x="69" y="163"/>
                    <a:pt x="69" y="163"/>
                  </a:cubicBezTo>
                  <a:cubicBezTo>
                    <a:pt x="82" y="163"/>
                    <a:pt x="82" y="163"/>
                    <a:pt x="82" y="163"/>
                  </a:cubicBezTo>
                  <a:cubicBezTo>
                    <a:pt x="82" y="146"/>
                    <a:pt x="82" y="146"/>
                    <a:pt x="82" y="146"/>
                  </a:cubicBezTo>
                  <a:cubicBezTo>
                    <a:pt x="82" y="146"/>
                    <a:pt x="82" y="146"/>
                    <a:pt x="82" y="146"/>
                  </a:cubicBezTo>
                  <a:cubicBezTo>
                    <a:pt x="46" y="146"/>
                    <a:pt x="17" y="117"/>
                    <a:pt x="17" y="81"/>
                  </a:cubicBezTo>
                  <a:cubicBezTo>
                    <a:pt x="17" y="45"/>
                    <a:pt x="46" y="16"/>
                    <a:pt x="82" y="16"/>
                  </a:cubicBezTo>
                  <a:cubicBezTo>
                    <a:pt x="82" y="16"/>
                    <a:pt x="82" y="16"/>
                    <a:pt x="82" y="16"/>
                  </a:cubicBezTo>
                  <a:cubicBezTo>
                    <a:pt x="82" y="16"/>
                    <a:pt x="82" y="16"/>
                    <a:pt x="82" y="16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9" y="12"/>
                    <a:pt x="69" y="12"/>
                    <a:pt x="69" y="12"/>
                  </a:cubicBezTo>
                  <a:cubicBezTo>
                    <a:pt x="59" y="14"/>
                    <a:pt x="50" y="17"/>
                    <a:pt x="42" y="23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18" y="49"/>
                    <a:pt x="14" y="58"/>
                    <a:pt x="12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12" y="94"/>
                    <a:pt x="12" y="94"/>
                    <a:pt x="12" y="94"/>
                  </a:cubicBezTo>
                  <a:cubicBezTo>
                    <a:pt x="14" y="104"/>
                    <a:pt x="18" y="113"/>
                    <a:pt x="24" y="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0" name="Freeform 29"/>
            <p:cNvSpPr>
              <a:spLocks noEditPoints="1"/>
            </p:cNvSpPr>
            <p:nvPr/>
          </p:nvSpPr>
          <p:spPr bwMode="auto">
            <a:xfrm>
              <a:off x="6916829" y="3027399"/>
              <a:ext cx="613830" cy="614726"/>
            </a:xfrm>
            <a:custGeom>
              <a:avLst/>
              <a:gdLst>
                <a:gd name="T0" fmla="*/ 145 w 289"/>
                <a:gd name="T1" fmla="*/ 23 h 290"/>
                <a:gd name="T2" fmla="*/ 183 w 289"/>
                <a:gd name="T3" fmla="*/ 29 h 290"/>
                <a:gd name="T4" fmla="*/ 191 w 289"/>
                <a:gd name="T5" fmla="*/ 7 h 290"/>
                <a:gd name="T6" fmla="*/ 240 w 289"/>
                <a:gd name="T7" fmla="*/ 35 h 290"/>
                <a:gd name="T8" fmla="*/ 225 w 289"/>
                <a:gd name="T9" fmla="*/ 53 h 290"/>
                <a:gd name="T10" fmla="*/ 254 w 289"/>
                <a:gd name="T11" fmla="*/ 91 h 290"/>
                <a:gd name="T12" fmla="*/ 274 w 289"/>
                <a:gd name="T13" fmla="*/ 80 h 290"/>
                <a:gd name="T14" fmla="*/ 289 w 289"/>
                <a:gd name="T15" fmla="*/ 135 h 290"/>
                <a:gd name="T16" fmla="*/ 266 w 289"/>
                <a:gd name="T17" fmla="*/ 137 h 290"/>
                <a:gd name="T18" fmla="*/ 260 w 289"/>
                <a:gd name="T19" fmla="*/ 184 h 290"/>
                <a:gd name="T20" fmla="*/ 282 w 289"/>
                <a:gd name="T21" fmla="*/ 191 h 290"/>
                <a:gd name="T22" fmla="*/ 254 w 289"/>
                <a:gd name="T23" fmla="*/ 240 h 290"/>
                <a:gd name="T24" fmla="*/ 237 w 289"/>
                <a:gd name="T25" fmla="*/ 225 h 290"/>
                <a:gd name="T26" fmla="*/ 199 w 289"/>
                <a:gd name="T27" fmla="*/ 254 h 290"/>
                <a:gd name="T28" fmla="*/ 209 w 289"/>
                <a:gd name="T29" fmla="*/ 275 h 290"/>
                <a:gd name="T30" fmla="*/ 155 w 289"/>
                <a:gd name="T31" fmla="*/ 290 h 290"/>
                <a:gd name="T32" fmla="*/ 153 w 289"/>
                <a:gd name="T33" fmla="*/ 267 h 290"/>
                <a:gd name="T34" fmla="*/ 145 w 289"/>
                <a:gd name="T35" fmla="*/ 267 h 290"/>
                <a:gd name="T36" fmla="*/ 145 w 289"/>
                <a:gd name="T37" fmla="*/ 204 h 290"/>
                <a:gd name="T38" fmla="*/ 201 w 289"/>
                <a:gd name="T39" fmla="*/ 164 h 290"/>
                <a:gd name="T40" fmla="*/ 163 w 289"/>
                <a:gd name="T41" fmla="*/ 89 h 290"/>
                <a:gd name="T42" fmla="*/ 145 w 289"/>
                <a:gd name="T43" fmla="*/ 86 h 290"/>
                <a:gd name="T44" fmla="*/ 145 w 289"/>
                <a:gd name="T45" fmla="*/ 23 h 290"/>
                <a:gd name="T46" fmla="*/ 35 w 289"/>
                <a:gd name="T47" fmla="*/ 200 h 290"/>
                <a:gd name="T48" fmla="*/ 15 w 289"/>
                <a:gd name="T49" fmla="*/ 210 h 290"/>
                <a:gd name="T50" fmla="*/ 0 w 289"/>
                <a:gd name="T51" fmla="*/ 155 h 290"/>
                <a:gd name="T52" fmla="*/ 23 w 289"/>
                <a:gd name="T53" fmla="*/ 154 h 290"/>
                <a:gd name="T54" fmla="*/ 29 w 289"/>
                <a:gd name="T55" fmla="*/ 106 h 290"/>
                <a:gd name="T56" fmla="*/ 7 w 289"/>
                <a:gd name="T57" fmla="*/ 99 h 290"/>
                <a:gd name="T58" fmla="*/ 35 w 289"/>
                <a:gd name="T59" fmla="*/ 50 h 290"/>
                <a:gd name="T60" fmla="*/ 52 w 289"/>
                <a:gd name="T61" fmla="*/ 65 h 290"/>
                <a:gd name="T62" fmla="*/ 90 w 289"/>
                <a:gd name="T63" fmla="*/ 36 h 290"/>
                <a:gd name="T64" fmla="*/ 80 w 289"/>
                <a:gd name="T65" fmla="*/ 15 h 290"/>
                <a:gd name="T66" fmla="*/ 134 w 289"/>
                <a:gd name="T67" fmla="*/ 0 h 290"/>
                <a:gd name="T68" fmla="*/ 136 w 289"/>
                <a:gd name="T69" fmla="*/ 23 h 290"/>
                <a:gd name="T70" fmla="*/ 145 w 289"/>
                <a:gd name="T71" fmla="*/ 23 h 290"/>
                <a:gd name="T72" fmla="*/ 145 w 289"/>
                <a:gd name="T73" fmla="*/ 86 h 290"/>
                <a:gd name="T74" fmla="*/ 89 w 289"/>
                <a:gd name="T75" fmla="*/ 126 h 290"/>
                <a:gd name="T76" fmla="*/ 126 w 289"/>
                <a:gd name="T77" fmla="*/ 201 h 290"/>
                <a:gd name="T78" fmla="*/ 145 w 289"/>
                <a:gd name="T79" fmla="*/ 204 h 290"/>
                <a:gd name="T80" fmla="*/ 145 w 289"/>
                <a:gd name="T81" fmla="*/ 267 h 290"/>
                <a:gd name="T82" fmla="*/ 106 w 289"/>
                <a:gd name="T83" fmla="*/ 261 h 290"/>
                <a:gd name="T84" fmla="*/ 99 w 289"/>
                <a:gd name="T85" fmla="*/ 283 h 290"/>
                <a:gd name="T86" fmla="*/ 49 w 289"/>
                <a:gd name="T87" fmla="*/ 255 h 290"/>
                <a:gd name="T88" fmla="*/ 65 w 289"/>
                <a:gd name="T89" fmla="*/ 237 h 290"/>
                <a:gd name="T90" fmla="*/ 35 w 289"/>
                <a:gd name="T91" fmla="*/ 20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89" h="290">
                  <a:moveTo>
                    <a:pt x="145" y="23"/>
                  </a:moveTo>
                  <a:cubicBezTo>
                    <a:pt x="157" y="23"/>
                    <a:pt x="170" y="25"/>
                    <a:pt x="183" y="29"/>
                  </a:cubicBezTo>
                  <a:cubicBezTo>
                    <a:pt x="191" y="7"/>
                    <a:pt x="191" y="7"/>
                    <a:pt x="191" y="7"/>
                  </a:cubicBezTo>
                  <a:cubicBezTo>
                    <a:pt x="209" y="14"/>
                    <a:pt x="226" y="23"/>
                    <a:pt x="240" y="35"/>
                  </a:cubicBezTo>
                  <a:cubicBezTo>
                    <a:pt x="225" y="53"/>
                    <a:pt x="225" y="53"/>
                    <a:pt x="225" y="53"/>
                  </a:cubicBezTo>
                  <a:cubicBezTo>
                    <a:pt x="237" y="64"/>
                    <a:pt x="247" y="76"/>
                    <a:pt x="254" y="91"/>
                  </a:cubicBezTo>
                  <a:cubicBezTo>
                    <a:pt x="274" y="80"/>
                    <a:pt x="274" y="80"/>
                    <a:pt x="274" y="80"/>
                  </a:cubicBezTo>
                  <a:cubicBezTo>
                    <a:pt x="283" y="97"/>
                    <a:pt x="288" y="116"/>
                    <a:pt x="289" y="135"/>
                  </a:cubicBezTo>
                  <a:cubicBezTo>
                    <a:pt x="266" y="137"/>
                    <a:pt x="266" y="137"/>
                    <a:pt x="266" y="137"/>
                  </a:cubicBezTo>
                  <a:cubicBezTo>
                    <a:pt x="268" y="152"/>
                    <a:pt x="266" y="168"/>
                    <a:pt x="260" y="184"/>
                  </a:cubicBezTo>
                  <a:cubicBezTo>
                    <a:pt x="282" y="191"/>
                    <a:pt x="282" y="191"/>
                    <a:pt x="282" y="191"/>
                  </a:cubicBezTo>
                  <a:cubicBezTo>
                    <a:pt x="276" y="210"/>
                    <a:pt x="266" y="226"/>
                    <a:pt x="254" y="240"/>
                  </a:cubicBezTo>
                  <a:cubicBezTo>
                    <a:pt x="237" y="225"/>
                    <a:pt x="237" y="225"/>
                    <a:pt x="237" y="225"/>
                  </a:cubicBezTo>
                  <a:cubicBezTo>
                    <a:pt x="226" y="237"/>
                    <a:pt x="213" y="247"/>
                    <a:pt x="199" y="254"/>
                  </a:cubicBezTo>
                  <a:cubicBezTo>
                    <a:pt x="209" y="275"/>
                    <a:pt x="209" y="275"/>
                    <a:pt x="209" y="275"/>
                  </a:cubicBezTo>
                  <a:cubicBezTo>
                    <a:pt x="193" y="283"/>
                    <a:pt x="174" y="289"/>
                    <a:pt x="155" y="290"/>
                  </a:cubicBezTo>
                  <a:cubicBezTo>
                    <a:pt x="153" y="267"/>
                    <a:pt x="153" y="267"/>
                    <a:pt x="153" y="267"/>
                  </a:cubicBezTo>
                  <a:cubicBezTo>
                    <a:pt x="150" y="267"/>
                    <a:pt x="147" y="267"/>
                    <a:pt x="145" y="267"/>
                  </a:cubicBezTo>
                  <a:cubicBezTo>
                    <a:pt x="145" y="204"/>
                    <a:pt x="145" y="204"/>
                    <a:pt x="145" y="204"/>
                  </a:cubicBezTo>
                  <a:cubicBezTo>
                    <a:pt x="169" y="204"/>
                    <a:pt x="192" y="189"/>
                    <a:pt x="201" y="164"/>
                  </a:cubicBezTo>
                  <a:cubicBezTo>
                    <a:pt x="211" y="133"/>
                    <a:pt x="194" y="99"/>
                    <a:pt x="163" y="89"/>
                  </a:cubicBezTo>
                  <a:cubicBezTo>
                    <a:pt x="157" y="87"/>
                    <a:pt x="151" y="86"/>
                    <a:pt x="145" y="86"/>
                  </a:cubicBezTo>
                  <a:lnTo>
                    <a:pt x="145" y="23"/>
                  </a:lnTo>
                  <a:close/>
                  <a:moveTo>
                    <a:pt x="35" y="200"/>
                  </a:moveTo>
                  <a:cubicBezTo>
                    <a:pt x="15" y="210"/>
                    <a:pt x="15" y="210"/>
                    <a:pt x="15" y="210"/>
                  </a:cubicBezTo>
                  <a:cubicBezTo>
                    <a:pt x="6" y="193"/>
                    <a:pt x="1" y="175"/>
                    <a:pt x="0" y="155"/>
                  </a:cubicBezTo>
                  <a:cubicBezTo>
                    <a:pt x="23" y="154"/>
                    <a:pt x="23" y="154"/>
                    <a:pt x="23" y="154"/>
                  </a:cubicBezTo>
                  <a:cubicBezTo>
                    <a:pt x="22" y="138"/>
                    <a:pt x="24" y="122"/>
                    <a:pt x="29" y="106"/>
                  </a:cubicBezTo>
                  <a:cubicBezTo>
                    <a:pt x="7" y="99"/>
                    <a:pt x="7" y="99"/>
                    <a:pt x="7" y="99"/>
                  </a:cubicBezTo>
                  <a:cubicBezTo>
                    <a:pt x="13" y="81"/>
                    <a:pt x="23" y="64"/>
                    <a:pt x="35" y="50"/>
                  </a:cubicBezTo>
                  <a:cubicBezTo>
                    <a:pt x="52" y="65"/>
                    <a:pt x="52" y="65"/>
                    <a:pt x="52" y="65"/>
                  </a:cubicBezTo>
                  <a:cubicBezTo>
                    <a:pt x="63" y="53"/>
                    <a:pt x="76" y="43"/>
                    <a:pt x="90" y="36"/>
                  </a:cubicBezTo>
                  <a:cubicBezTo>
                    <a:pt x="80" y="15"/>
                    <a:pt x="80" y="15"/>
                    <a:pt x="80" y="15"/>
                  </a:cubicBezTo>
                  <a:cubicBezTo>
                    <a:pt x="97" y="7"/>
                    <a:pt x="115" y="2"/>
                    <a:pt x="134" y="0"/>
                  </a:cubicBezTo>
                  <a:cubicBezTo>
                    <a:pt x="136" y="23"/>
                    <a:pt x="136" y="23"/>
                    <a:pt x="136" y="23"/>
                  </a:cubicBezTo>
                  <a:cubicBezTo>
                    <a:pt x="139" y="23"/>
                    <a:pt x="142" y="23"/>
                    <a:pt x="145" y="23"/>
                  </a:cubicBezTo>
                  <a:cubicBezTo>
                    <a:pt x="145" y="86"/>
                    <a:pt x="145" y="86"/>
                    <a:pt x="145" y="86"/>
                  </a:cubicBezTo>
                  <a:cubicBezTo>
                    <a:pt x="120" y="86"/>
                    <a:pt x="97" y="102"/>
                    <a:pt x="89" y="126"/>
                  </a:cubicBezTo>
                  <a:cubicBezTo>
                    <a:pt x="78" y="157"/>
                    <a:pt x="95" y="191"/>
                    <a:pt x="126" y="201"/>
                  </a:cubicBezTo>
                  <a:cubicBezTo>
                    <a:pt x="132" y="203"/>
                    <a:pt x="138" y="204"/>
                    <a:pt x="145" y="204"/>
                  </a:cubicBezTo>
                  <a:cubicBezTo>
                    <a:pt x="145" y="267"/>
                    <a:pt x="145" y="267"/>
                    <a:pt x="145" y="267"/>
                  </a:cubicBezTo>
                  <a:cubicBezTo>
                    <a:pt x="132" y="267"/>
                    <a:pt x="119" y="265"/>
                    <a:pt x="106" y="261"/>
                  </a:cubicBezTo>
                  <a:cubicBezTo>
                    <a:pt x="99" y="283"/>
                    <a:pt x="99" y="283"/>
                    <a:pt x="99" y="283"/>
                  </a:cubicBezTo>
                  <a:cubicBezTo>
                    <a:pt x="80" y="277"/>
                    <a:pt x="63" y="267"/>
                    <a:pt x="49" y="25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52" y="227"/>
                    <a:pt x="42" y="214"/>
                    <a:pt x="35" y="20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1" name="Freeform 30"/>
            <p:cNvSpPr>
              <a:spLocks noEditPoints="1"/>
            </p:cNvSpPr>
            <p:nvPr/>
          </p:nvSpPr>
          <p:spPr bwMode="auto">
            <a:xfrm>
              <a:off x="6096000" y="1711024"/>
              <a:ext cx="508986" cy="508986"/>
            </a:xfrm>
            <a:custGeom>
              <a:avLst/>
              <a:gdLst>
                <a:gd name="T0" fmla="*/ 170 w 240"/>
                <a:gd name="T1" fmla="*/ 171 h 240"/>
                <a:gd name="T2" fmla="*/ 183 w 240"/>
                <a:gd name="T3" fmla="*/ 226 h 240"/>
                <a:gd name="T4" fmla="*/ 208 w 240"/>
                <a:gd name="T5" fmla="*/ 179 h 240"/>
                <a:gd name="T6" fmla="*/ 240 w 240"/>
                <a:gd name="T7" fmla="*/ 151 h 240"/>
                <a:gd name="T8" fmla="*/ 223 w 240"/>
                <a:gd name="T9" fmla="*/ 100 h 240"/>
                <a:gd name="T10" fmla="*/ 226 w 240"/>
                <a:gd name="T11" fmla="*/ 57 h 240"/>
                <a:gd name="T12" fmla="*/ 179 w 240"/>
                <a:gd name="T13" fmla="*/ 33 h 240"/>
                <a:gd name="T14" fmla="*/ 170 w 240"/>
                <a:gd name="T15" fmla="*/ 9 h 240"/>
                <a:gd name="T16" fmla="*/ 170 w 240"/>
                <a:gd name="T17" fmla="*/ 81 h 240"/>
                <a:gd name="T18" fmla="*/ 181 w 240"/>
                <a:gd name="T19" fmla="*/ 114 h 240"/>
                <a:gd name="T20" fmla="*/ 170 w 240"/>
                <a:gd name="T21" fmla="*/ 171 h 240"/>
                <a:gd name="T22" fmla="*/ 142 w 240"/>
                <a:gd name="T23" fmla="*/ 130 h 240"/>
                <a:gd name="T24" fmla="*/ 170 w 240"/>
                <a:gd name="T25" fmla="*/ 81 h 240"/>
                <a:gd name="T26" fmla="*/ 130 w 240"/>
                <a:gd name="T27" fmla="*/ 98 h 240"/>
                <a:gd name="T28" fmla="*/ 153 w 240"/>
                <a:gd name="T29" fmla="*/ 43 h 240"/>
                <a:gd name="T30" fmla="*/ 170 w 240"/>
                <a:gd name="T31" fmla="*/ 9 h 240"/>
                <a:gd name="T32" fmla="*/ 143 w 240"/>
                <a:gd name="T33" fmla="*/ 17 h 240"/>
                <a:gd name="T34" fmla="*/ 93 w 240"/>
                <a:gd name="T35" fmla="*/ 0 h 240"/>
                <a:gd name="T36" fmla="*/ 71 w 240"/>
                <a:gd name="T37" fmla="*/ 69 h 240"/>
                <a:gd name="T38" fmla="*/ 98 w 240"/>
                <a:gd name="T39" fmla="*/ 111 h 240"/>
                <a:gd name="T40" fmla="*/ 71 w 240"/>
                <a:gd name="T41" fmla="*/ 160 h 240"/>
                <a:gd name="T42" fmla="*/ 111 w 240"/>
                <a:gd name="T43" fmla="*/ 142 h 240"/>
                <a:gd name="T44" fmla="*/ 87 w 240"/>
                <a:gd name="T45" fmla="*/ 197 h 240"/>
                <a:gd name="T46" fmla="*/ 71 w 240"/>
                <a:gd name="T47" fmla="*/ 231 h 240"/>
                <a:gd name="T48" fmla="*/ 97 w 240"/>
                <a:gd name="T49" fmla="*/ 223 h 240"/>
                <a:gd name="T50" fmla="*/ 147 w 240"/>
                <a:gd name="T51" fmla="*/ 240 h 240"/>
                <a:gd name="T52" fmla="*/ 170 w 240"/>
                <a:gd name="T53" fmla="*/ 171 h 240"/>
                <a:gd name="T54" fmla="*/ 71 w 240"/>
                <a:gd name="T55" fmla="*/ 69 h 240"/>
                <a:gd name="T56" fmla="*/ 59 w 240"/>
                <a:gd name="T57" fmla="*/ 126 h 240"/>
                <a:gd name="T58" fmla="*/ 71 w 240"/>
                <a:gd name="T59" fmla="*/ 160 h 240"/>
                <a:gd name="T60" fmla="*/ 71 w 240"/>
                <a:gd name="T61" fmla="*/ 231 h 240"/>
                <a:gd name="T62" fmla="*/ 61 w 240"/>
                <a:gd name="T63" fmla="*/ 208 h 240"/>
                <a:gd name="T64" fmla="*/ 14 w 240"/>
                <a:gd name="T65" fmla="*/ 183 h 240"/>
                <a:gd name="T66" fmla="*/ 17 w 240"/>
                <a:gd name="T67" fmla="*/ 141 h 240"/>
                <a:gd name="T68" fmla="*/ 1 w 240"/>
                <a:gd name="T69" fmla="*/ 90 h 240"/>
                <a:gd name="T70" fmla="*/ 33 w 240"/>
                <a:gd name="T71" fmla="*/ 61 h 240"/>
                <a:gd name="T72" fmla="*/ 57 w 240"/>
                <a:gd name="T73" fmla="*/ 14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40" h="240">
                  <a:moveTo>
                    <a:pt x="197" y="153"/>
                  </a:moveTo>
                  <a:cubicBezTo>
                    <a:pt x="192" y="165"/>
                    <a:pt x="181" y="171"/>
                    <a:pt x="170" y="171"/>
                  </a:cubicBezTo>
                  <a:cubicBezTo>
                    <a:pt x="170" y="232"/>
                    <a:pt x="170" y="232"/>
                    <a:pt x="170" y="232"/>
                  </a:cubicBezTo>
                  <a:cubicBezTo>
                    <a:pt x="183" y="226"/>
                    <a:pt x="183" y="226"/>
                    <a:pt x="183" y="226"/>
                  </a:cubicBezTo>
                  <a:cubicBezTo>
                    <a:pt x="176" y="209"/>
                    <a:pt x="176" y="209"/>
                    <a:pt x="176" y="209"/>
                  </a:cubicBezTo>
                  <a:cubicBezTo>
                    <a:pt x="188" y="202"/>
                    <a:pt x="199" y="191"/>
                    <a:pt x="208" y="179"/>
                  </a:cubicBezTo>
                  <a:cubicBezTo>
                    <a:pt x="224" y="186"/>
                    <a:pt x="224" y="186"/>
                    <a:pt x="224" y="186"/>
                  </a:cubicBezTo>
                  <a:cubicBezTo>
                    <a:pt x="240" y="151"/>
                    <a:pt x="240" y="151"/>
                    <a:pt x="240" y="151"/>
                  </a:cubicBezTo>
                  <a:cubicBezTo>
                    <a:pt x="223" y="143"/>
                    <a:pt x="223" y="143"/>
                    <a:pt x="223" y="143"/>
                  </a:cubicBezTo>
                  <a:cubicBezTo>
                    <a:pt x="226" y="129"/>
                    <a:pt x="226" y="114"/>
                    <a:pt x="223" y="100"/>
                  </a:cubicBezTo>
                  <a:cubicBezTo>
                    <a:pt x="240" y="93"/>
                    <a:pt x="240" y="93"/>
                    <a:pt x="240" y="93"/>
                  </a:cubicBezTo>
                  <a:cubicBezTo>
                    <a:pt x="226" y="57"/>
                    <a:pt x="226" y="57"/>
                    <a:pt x="226" y="57"/>
                  </a:cubicBezTo>
                  <a:cubicBezTo>
                    <a:pt x="209" y="64"/>
                    <a:pt x="209" y="64"/>
                    <a:pt x="209" y="64"/>
                  </a:cubicBezTo>
                  <a:cubicBezTo>
                    <a:pt x="202" y="52"/>
                    <a:pt x="191" y="41"/>
                    <a:pt x="179" y="33"/>
                  </a:cubicBezTo>
                  <a:cubicBezTo>
                    <a:pt x="186" y="16"/>
                    <a:pt x="186" y="16"/>
                    <a:pt x="186" y="16"/>
                  </a:cubicBezTo>
                  <a:cubicBezTo>
                    <a:pt x="170" y="9"/>
                    <a:pt x="170" y="9"/>
                    <a:pt x="170" y="9"/>
                  </a:cubicBezTo>
                  <a:cubicBezTo>
                    <a:pt x="170" y="61"/>
                    <a:pt x="170" y="61"/>
                    <a:pt x="170" y="61"/>
                  </a:cubicBezTo>
                  <a:cubicBezTo>
                    <a:pt x="172" y="67"/>
                    <a:pt x="172" y="74"/>
                    <a:pt x="170" y="81"/>
                  </a:cubicBezTo>
                  <a:cubicBezTo>
                    <a:pt x="170" y="112"/>
                    <a:pt x="170" y="112"/>
                    <a:pt x="170" y="112"/>
                  </a:cubicBezTo>
                  <a:cubicBezTo>
                    <a:pt x="174" y="112"/>
                    <a:pt x="178" y="112"/>
                    <a:pt x="181" y="114"/>
                  </a:cubicBezTo>
                  <a:cubicBezTo>
                    <a:pt x="197" y="121"/>
                    <a:pt x="204" y="138"/>
                    <a:pt x="197" y="153"/>
                  </a:cubicBezTo>
                  <a:close/>
                  <a:moveTo>
                    <a:pt x="170" y="171"/>
                  </a:moveTo>
                  <a:cubicBezTo>
                    <a:pt x="166" y="171"/>
                    <a:pt x="162" y="171"/>
                    <a:pt x="158" y="169"/>
                  </a:cubicBezTo>
                  <a:cubicBezTo>
                    <a:pt x="143" y="162"/>
                    <a:pt x="136" y="145"/>
                    <a:pt x="142" y="130"/>
                  </a:cubicBezTo>
                  <a:cubicBezTo>
                    <a:pt x="147" y="118"/>
                    <a:pt x="158" y="112"/>
                    <a:pt x="170" y="112"/>
                  </a:cubicBezTo>
                  <a:cubicBezTo>
                    <a:pt x="170" y="81"/>
                    <a:pt x="170" y="81"/>
                    <a:pt x="170" y="81"/>
                  </a:cubicBezTo>
                  <a:cubicBezTo>
                    <a:pt x="169" y="81"/>
                    <a:pt x="169" y="82"/>
                    <a:pt x="169" y="82"/>
                  </a:cubicBezTo>
                  <a:cubicBezTo>
                    <a:pt x="162" y="98"/>
                    <a:pt x="145" y="105"/>
                    <a:pt x="130" y="98"/>
                  </a:cubicBezTo>
                  <a:cubicBezTo>
                    <a:pt x="114" y="92"/>
                    <a:pt x="107" y="74"/>
                    <a:pt x="114" y="59"/>
                  </a:cubicBezTo>
                  <a:cubicBezTo>
                    <a:pt x="120" y="44"/>
                    <a:pt x="138" y="37"/>
                    <a:pt x="153" y="43"/>
                  </a:cubicBezTo>
                  <a:cubicBezTo>
                    <a:pt x="161" y="47"/>
                    <a:pt x="167" y="53"/>
                    <a:pt x="170" y="61"/>
                  </a:cubicBezTo>
                  <a:cubicBezTo>
                    <a:pt x="170" y="9"/>
                    <a:pt x="170" y="9"/>
                    <a:pt x="170" y="9"/>
                  </a:cubicBezTo>
                  <a:cubicBezTo>
                    <a:pt x="151" y="1"/>
                    <a:pt x="151" y="1"/>
                    <a:pt x="151" y="1"/>
                  </a:cubicBezTo>
                  <a:cubicBezTo>
                    <a:pt x="143" y="17"/>
                    <a:pt x="143" y="17"/>
                    <a:pt x="143" y="17"/>
                  </a:cubicBezTo>
                  <a:cubicBezTo>
                    <a:pt x="129" y="14"/>
                    <a:pt x="114" y="14"/>
                    <a:pt x="100" y="17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74" y="69"/>
                    <a:pt x="78" y="70"/>
                    <a:pt x="82" y="71"/>
                  </a:cubicBezTo>
                  <a:cubicBezTo>
                    <a:pt x="98" y="78"/>
                    <a:pt x="105" y="95"/>
                    <a:pt x="98" y="111"/>
                  </a:cubicBezTo>
                  <a:cubicBezTo>
                    <a:pt x="93" y="122"/>
                    <a:pt x="82" y="129"/>
                    <a:pt x="71" y="129"/>
                  </a:cubicBezTo>
                  <a:cubicBezTo>
                    <a:pt x="71" y="160"/>
                    <a:pt x="71" y="160"/>
                    <a:pt x="71" y="160"/>
                  </a:cubicBezTo>
                  <a:cubicBezTo>
                    <a:pt x="71" y="159"/>
                    <a:pt x="71" y="158"/>
                    <a:pt x="71" y="158"/>
                  </a:cubicBezTo>
                  <a:cubicBezTo>
                    <a:pt x="78" y="143"/>
                    <a:pt x="95" y="136"/>
                    <a:pt x="111" y="142"/>
                  </a:cubicBezTo>
                  <a:cubicBezTo>
                    <a:pt x="126" y="149"/>
                    <a:pt x="133" y="166"/>
                    <a:pt x="126" y="182"/>
                  </a:cubicBezTo>
                  <a:cubicBezTo>
                    <a:pt x="120" y="197"/>
                    <a:pt x="102" y="204"/>
                    <a:pt x="87" y="197"/>
                  </a:cubicBezTo>
                  <a:cubicBezTo>
                    <a:pt x="79" y="194"/>
                    <a:pt x="73" y="187"/>
                    <a:pt x="71" y="180"/>
                  </a:cubicBezTo>
                  <a:cubicBezTo>
                    <a:pt x="71" y="231"/>
                    <a:pt x="71" y="231"/>
                    <a:pt x="71" y="231"/>
                  </a:cubicBezTo>
                  <a:cubicBezTo>
                    <a:pt x="90" y="240"/>
                    <a:pt x="90" y="240"/>
                    <a:pt x="90" y="240"/>
                  </a:cubicBezTo>
                  <a:cubicBezTo>
                    <a:pt x="97" y="223"/>
                    <a:pt x="97" y="223"/>
                    <a:pt x="97" y="223"/>
                  </a:cubicBezTo>
                  <a:cubicBezTo>
                    <a:pt x="111" y="226"/>
                    <a:pt x="126" y="226"/>
                    <a:pt x="140" y="224"/>
                  </a:cubicBezTo>
                  <a:cubicBezTo>
                    <a:pt x="147" y="240"/>
                    <a:pt x="147" y="240"/>
                    <a:pt x="147" y="240"/>
                  </a:cubicBezTo>
                  <a:cubicBezTo>
                    <a:pt x="170" y="232"/>
                    <a:pt x="170" y="232"/>
                    <a:pt x="170" y="232"/>
                  </a:cubicBezTo>
                  <a:lnTo>
                    <a:pt x="170" y="171"/>
                  </a:lnTo>
                  <a:close/>
                  <a:moveTo>
                    <a:pt x="71" y="9"/>
                  </a:moveTo>
                  <a:cubicBezTo>
                    <a:pt x="71" y="69"/>
                    <a:pt x="71" y="69"/>
                    <a:pt x="71" y="69"/>
                  </a:cubicBezTo>
                  <a:cubicBezTo>
                    <a:pt x="59" y="69"/>
                    <a:pt x="48" y="76"/>
                    <a:pt x="43" y="87"/>
                  </a:cubicBezTo>
                  <a:cubicBezTo>
                    <a:pt x="37" y="102"/>
                    <a:pt x="44" y="120"/>
                    <a:pt x="59" y="126"/>
                  </a:cubicBezTo>
                  <a:cubicBezTo>
                    <a:pt x="63" y="128"/>
                    <a:pt x="67" y="129"/>
                    <a:pt x="71" y="129"/>
                  </a:cubicBezTo>
                  <a:cubicBezTo>
                    <a:pt x="71" y="160"/>
                    <a:pt x="71" y="160"/>
                    <a:pt x="71" y="160"/>
                  </a:cubicBezTo>
                  <a:cubicBezTo>
                    <a:pt x="68" y="166"/>
                    <a:pt x="68" y="173"/>
                    <a:pt x="71" y="180"/>
                  </a:cubicBezTo>
                  <a:cubicBezTo>
                    <a:pt x="71" y="231"/>
                    <a:pt x="71" y="231"/>
                    <a:pt x="71" y="231"/>
                  </a:cubicBezTo>
                  <a:cubicBezTo>
                    <a:pt x="54" y="224"/>
                    <a:pt x="54" y="224"/>
                    <a:pt x="54" y="224"/>
                  </a:cubicBezTo>
                  <a:cubicBezTo>
                    <a:pt x="61" y="208"/>
                    <a:pt x="61" y="208"/>
                    <a:pt x="61" y="208"/>
                  </a:cubicBezTo>
                  <a:cubicBezTo>
                    <a:pt x="49" y="199"/>
                    <a:pt x="39" y="189"/>
                    <a:pt x="31" y="176"/>
                  </a:cubicBezTo>
                  <a:cubicBezTo>
                    <a:pt x="14" y="183"/>
                    <a:pt x="14" y="183"/>
                    <a:pt x="14" y="183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17" y="141"/>
                    <a:pt x="17" y="141"/>
                    <a:pt x="17" y="141"/>
                  </a:cubicBezTo>
                  <a:cubicBezTo>
                    <a:pt x="14" y="126"/>
                    <a:pt x="14" y="111"/>
                    <a:pt x="17" y="97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6" y="54"/>
                    <a:pt x="16" y="54"/>
                    <a:pt x="16" y="54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41" y="49"/>
                    <a:pt x="52" y="39"/>
                    <a:pt x="64" y="31"/>
                  </a:cubicBezTo>
                  <a:cubicBezTo>
                    <a:pt x="57" y="14"/>
                    <a:pt x="57" y="14"/>
                    <a:pt x="57" y="14"/>
                  </a:cubicBezTo>
                  <a:lnTo>
                    <a:pt x="71" y="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2" name="Freeform 31"/>
            <p:cNvSpPr>
              <a:spLocks noEditPoints="1"/>
            </p:cNvSpPr>
            <p:nvPr/>
          </p:nvSpPr>
          <p:spPr bwMode="auto">
            <a:xfrm>
              <a:off x="5599559" y="1681453"/>
              <a:ext cx="373674" cy="372779"/>
            </a:xfrm>
            <a:custGeom>
              <a:avLst/>
              <a:gdLst>
                <a:gd name="T0" fmla="*/ 88 w 176"/>
                <a:gd name="T1" fmla="*/ 176 h 176"/>
                <a:gd name="T2" fmla="*/ 102 w 176"/>
                <a:gd name="T3" fmla="*/ 176 h 176"/>
                <a:gd name="T4" fmla="*/ 102 w 176"/>
                <a:gd name="T5" fmla="*/ 163 h 176"/>
                <a:gd name="T6" fmla="*/ 131 w 176"/>
                <a:gd name="T7" fmla="*/ 151 h 176"/>
                <a:gd name="T8" fmla="*/ 141 w 176"/>
                <a:gd name="T9" fmla="*/ 160 h 176"/>
                <a:gd name="T10" fmla="*/ 160 w 176"/>
                <a:gd name="T11" fmla="*/ 140 h 176"/>
                <a:gd name="T12" fmla="*/ 151 w 176"/>
                <a:gd name="T13" fmla="*/ 131 h 176"/>
                <a:gd name="T14" fmla="*/ 163 w 176"/>
                <a:gd name="T15" fmla="*/ 102 h 176"/>
                <a:gd name="T16" fmla="*/ 176 w 176"/>
                <a:gd name="T17" fmla="*/ 102 h 176"/>
                <a:gd name="T18" fmla="*/ 176 w 176"/>
                <a:gd name="T19" fmla="*/ 74 h 176"/>
                <a:gd name="T20" fmla="*/ 163 w 176"/>
                <a:gd name="T21" fmla="*/ 74 h 176"/>
                <a:gd name="T22" fmla="*/ 151 w 176"/>
                <a:gd name="T23" fmla="*/ 45 h 176"/>
                <a:gd name="T24" fmla="*/ 160 w 176"/>
                <a:gd name="T25" fmla="*/ 36 h 176"/>
                <a:gd name="T26" fmla="*/ 141 w 176"/>
                <a:gd name="T27" fmla="*/ 16 h 176"/>
                <a:gd name="T28" fmla="*/ 131 w 176"/>
                <a:gd name="T29" fmla="*/ 25 h 176"/>
                <a:gd name="T30" fmla="*/ 102 w 176"/>
                <a:gd name="T31" fmla="*/ 13 h 176"/>
                <a:gd name="T32" fmla="*/ 102 w 176"/>
                <a:gd name="T33" fmla="*/ 0 h 176"/>
                <a:gd name="T34" fmla="*/ 88 w 176"/>
                <a:gd name="T35" fmla="*/ 0 h 176"/>
                <a:gd name="T36" fmla="*/ 88 w 176"/>
                <a:gd name="T37" fmla="*/ 32 h 176"/>
                <a:gd name="T38" fmla="*/ 144 w 176"/>
                <a:gd name="T39" fmla="*/ 88 h 176"/>
                <a:gd name="T40" fmla="*/ 88 w 176"/>
                <a:gd name="T41" fmla="*/ 144 h 176"/>
                <a:gd name="T42" fmla="*/ 88 w 176"/>
                <a:gd name="T43" fmla="*/ 176 h 176"/>
                <a:gd name="T44" fmla="*/ 25 w 176"/>
                <a:gd name="T45" fmla="*/ 131 h 176"/>
                <a:gd name="T46" fmla="*/ 16 w 176"/>
                <a:gd name="T47" fmla="*/ 140 h 176"/>
                <a:gd name="T48" fmla="*/ 36 w 176"/>
                <a:gd name="T49" fmla="*/ 160 h 176"/>
                <a:gd name="T50" fmla="*/ 45 w 176"/>
                <a:gd name="T51" fmla="*/ 151 h 176"/>
                <a:gd name="T52" fmla="*/ 74 w 176"/>
                <a:gd name="T53" fmla="*/ 163 h 176"/>
                <a:gd name="T54" fmla="*/ 74 w 176"/>
                <a:gd name="T55" fmla="*/ 176 h 176"/>
                <a:gd name="T56" fmla="*/ 88 w 176"/>
                <a:gd name="T57" fmla="*/ 176 h 176"/>
                <a:gd name="T58" fmla="*/ 88 w 176"/>
                <a:gd name="T59" fmla="*/ 144 h 176"/>
                <a:gd name="T60" fmla="*/ 88 w 176"/>
                <a:gd name="T61" fmla="*/ 144 h 176"/>
                <a:gd name="T62" fmla="*/ 32 w 176"/>
                <a:gd name="T63" fmla="*/ 88 h 176"/>
                <a:gd name="T64" fmla="*/ 88 w 176"/>
                <a:gd name="T65" fmla="*/ 32 h 176"/>
                <a:gd name="T66" fmla="*/ 88 w 176"/>
                <a:gd name="T67" fmla="*/ 32 h 176"/>
                <a:gd name="T68" fmla="*/ 88 w 176"/>
                <a:gd name="T69" fmla="*/ 32 h 176"/>
                <a:gd name="T70" fmla="*/ 88 w 176"/>
                <a:gd name="T71" fmla="*/ 0 h 176"/>
                <a:gd name="T72" fmla="*/ 74 w 176"/>
                <a:gd name="T73" fmla="*/ 0 h 176"/>
                <a:gd name="T74" fmla="*/ 74 w 176"/>
                <a:gd name="T75" fmla="*/ 13 h 176"/>
                <a:gd name="T76" fmla="*/ 45 w 176"/>
                <a:gd name="T77" fmla="*/ 25 h 176"/>
                <a:gd name="T78" fmla="*/ 36 w 176"/>
                <a:gd name="T79" fmla="*/ 16 h 176"/>
                <a:gd name="T80" fmla="*/ 16 w 176"/>
                <a:gd name="T81" fmla="*/ 36 h 176"/>
                <a:gd name="T82" fmla="*/ 25 w 176"/>
                <a:gd name="T83" fmla="*/ 45 h 176"/>
                <a:gd name="T84" fmla="*/ 13 w 176"/>
                <a:gd name="T85" fmla="*/ 74 h 176"/>
                <a:gd name="T86" fmla="*/ 0 w 176"/>
                <a:gd name="T87" fmla="*/ 74 h 176"/>
                <a:gd name="T88" fmla="*/ 0 w 176"/>
                <a:gd name="T89" fmla="*/ 102 h 176"/>
                <a:gd name="T90" fmla="*/ 13 w 176"/>
                <a:gd name="T91" fmla="*/ 102 h 176"/>
                <a:gd name="T92" fmla="*/ 25 w 176"/>
                <a:gd name="T93" fmla="*/ 131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76" h="176">
                  <a:moveTo>
                    <a:pt x="88" y="176"/>
                  </a:moveTo>
                  <a:cubicBezTo>
                    <a:pt x="102" y="176"/>
                    <a:pt x="102" y="176"/>
                    <a:pt x="102" y="176"/>
                  </a:cubicBezTo>
                  <a:cubicBezTo>
                    <a:pt x="102" y="163"/>
                    <a:pt x="102" y="163"/>
                    <a:pt x="102" y="163"/>
                  </a:cubicBezTo>
                  <a:cubicBezTo>
                    <a:pt x="113" y="161"/>
                    <a:pt x="123" y="157"/>
                    <a:pt x="131" y="151"/>
                  </a:cubicBezTo>
                  <a:cubicBezTo>
                    <a:pt x="141" y="160"/>
                    <a:pt x="141" y="160"/>
                    <a:pt x="141" y="160"/>
                  </a:cubicBezTo>
                  <a:cubicBezTo>
                    <a:pt x="160" y="140"/>
                    <a:pt x="160" y="140"/>
                    <a:pt x="160" y="140"/>
                  </a:cubicBezTo>
                  <a:cubicBezTo>
                    <a:pt x="151" y="131"/>
                    <a:pt x="151" y="131"/>
                    <a:pt x="151" y="131"/>
                  </a:cubicBezTo>
                  <a:cubicBezTo>
                    <a:pt x="157" y="122"/>
                    <a:pt x="161" y="112"/>
                    <a:pt x="163" y="102"/>
                  </a:cubicBezTo>
                  <a:cubicBezTo>
                    <a:pt x="176" y="102"/>
                    <a:pt x="176" y="102"/>
                    <a:pt x="176" y="102"/>
                  </a:cubicBezTo>
                  <a:cubicBezTo>
                    <a:pt x="176" y="74"/>
                    <a:pt x="176" y="74"/>
                    <a:pt x="176" y="74"/>
                  </a:cubicBezTo>
                  <a:cubicBezTo>
                    <a:pt x="163" y="74"/>
                    <a:pt x="163" y="74"/>
                    <a:pt x="163" y="74"/>
                  </a:cubicBezTo>
                  <a:cubicBezTo>
                    <a:pt x="161" y="63"/>
                    <a:pt x="157" y="53"/>
                    <a:pt x="151" y="45"/>
                  </a:cubicBezTo>
                  <a:cubicBezTo>
                    <a:pt x="160" y="36"/>
                    <a:pt x="160" y="36"/>
                    <a:pt x="160" y="36"/>
                  </a:cubicBezTo>
                  <a:cubicBezTo>
                    <a:pt x="141" y="16"/>
                    <a:pt x="141" y="16"/>
                    <a:pt x="141" y="16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23" y="19"/>
                    <a:pt x="113" y="15"/>
                    <a:pt x="102" y="13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8" y="32"/>
                    <a:pt x="88" y="32"/>
                    <a:pt x="88" y="32"/>
                  </a:cubicBezTo>
                  <a:cubicBezTo>
                    <a:pt x="119" y="32"/>
                    <a:pt x="144" y="57"/>
                    <a:pt x="144" y="88"/>
                  </a:cubicBezTo>
                  <a:cubicBezTo>
                    <a:pt x="144" y="119"/>
                    <a:pt x="119" y="144"/>
                    <a:pt x="88" y="144"/>
                  </a:cubicBezTo>
                  <a:lnTo>
                    <a:pt x="88" y="176"/>
                  </a:lnTo>
                  <a:close/>
                  <a:moveTo>
                    <a:pt x="25" y="131"/>
                  </a:moveTo>
                  <a:cubicBezTo>
                    <a:pt x="16" y="140"/>
                    <a:pt x="16" y="140"/>
                    <a:pt x="16" y="140"/>
                  </a:cubicBezTo>
                  <a:cubicBezTo>
                    <a:pt x="36" y="160"/>
                    <a:pt x="36" y="160"/>
                    <a:pt x="36" y="160"/>
                  </a:cubicBezTo>
                  <a:cubicBezTo>
                    <a:pt x="45" y="151"/>
                    <a:pt x="45" y="151"/>
                    <a:pt x="45" y="151"/>
                  </a:cubicBezTo>
                  <a:cubicBezTo>
                    <a:pt x="54" y="157"/>
                    <a:pt x="64" y="161"/>
                    <a:pt x="74" y="163"/>
                  </a:cubicBezTo>
                  <a:cubicBezTo>
                    <a:pt x="74" y="176"/>
                    <a:pt x="74" y="176"/>
                    <a:pt x="74" y="176"/>
                  </a:cubicBezTo>
                  <a:cubicBezTo>
                    <a:pt x="88" y="176"/>
                    <a:pt x="88" y="176"/>
                    <a:pt x="88" y="176"/>
                  </a:cubicBezTo>
                  <a:cubicBezTo>
                    <a:pt x="88" y="144"/>
                    <a:pt x="88" y="144"/>
                    <a:pt x="88" y="144"/>
                  </a:cubicBezTo>
                  <a:cubicBezTo>
                    <a:pt x="88" y="144"/>
                    <a:pt x="88" y="144"/>
                    <a:pt x="88" y="144"/>
                  </a:cubicBezTo>
                  <a:cubicBezTo>
                    <a:pt x="57" y="144"/>
                    <a:pt x="32" y="119"/>
                    <a:pt x="32" y="88"/>
                  </a:cubicBezTo>
                  <a:cubicBezTo>
                    <a:pt x="32" y="57"/>
                    <a:pt x="57" y="32"/>
                    <a:pt x="88" y="32"/>
                  </a:cubicBezTo>
                  <a:cubicBezTo>
                    <a:pt x="88" y="32"/>
                    <a:pt x="88" y="32"/>
                    <a:pt x="88" y="32"/>
                  </a:cubicBezTo>
                  <a:cubicBezTo>
                    <a:pt x="88" y="32"/>
                    <a:pt x="88" y="32"/>
                    <a:pt x="88" y="32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4" y="13"/>
                    <a:pt x="74" y="13"/>
                    <a:pt x="74" y="13"/>
                  </a:cubicBezTo>
                  <a:cubicBezTo>
                    <a:pt x="64" y="15"/>
                    <a:pt x="54" y="19"/>
                    <a:pt x="45" y="25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25" y="45"/>
                    <a:pt x="25" y="45"/>
                    <a:pt x="25" y="45"/>
                  </a:cubicBezTo>
                  <a:cubicBezTo>
                    <a:pt x="20" y="53"/>
                    <a:pt x="15" y="63"/>
                    <a:pt x="13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13" y="102"/>
                    <a:pt x="13" y="102"/>
                    <a:pt x="13" y="102"/>
                  </a:cubicBezTo>
                  <a:cubicBezTo>
                    <a:pt x="15" y="112"/>
                    <a:pt x="20" y="122"/>
                    <a:pt x="25" y="13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3" name="Freeform 32"/>
            <p:cNvSpPr>
              <a:spLocks noEditPoints="1"/>
            </p:cNvSpPr>
            <p:nvPr/>
          </p:nvSpPr>
          <p:spPr bwMode="auto">
            <a:xfrm>
              <a:off x="5259937" y="3460216"/>
              <a:ext cx="659531" cy="658636"/>
            </a:xfrm>
            <a:custGeom>
              <a:avLst/>
              <a:gdLst>
                <a:gd name="T0" fmla="*/ 156 w 311"/>
                <a:gd name="T1" fmla="*/ 0 h 311"/>
                <a:gd name="T2" fmla="*/ 215 w 311"/>
                <a:gd name="T3" fmla="*/ 12 h 311"/>
                <a:gd name="T4" fmla="*/ 206 w 311"/>
                <a:gd name="T5" fmla="*/ 35 h 311"/>
                <a:gd name="T6" fmla="*/ 248 w 311"/>
                <a:gd name="T7" fmla="*/ 63 h 311"/>
                <a:gd name="T8" fmla="*/ 266 w 311"/>
                <a:gd name="T9" fmla="*/ 46 h 311"/>
                <a:gd name="T10" fmla="*/ 300 w 311"/>
                <a:gd name="T11" fmla="*/ 96 h 311"/>
                <a:gd name="T12" fmla="*/ 277 w 311"/>
                <a:gd name="T13" fmla="*/ 106 h 311"/>
                <a:gd name="T14" fmla="*/ 287 w 311"/>
                <a:gd name="T15" fmla="*/ 156 h 311"/>
                <a:gd name="T16" fmla="*/ 311 w 311"/>
                <a:gd name="T17" fmla="*/ 156 h 311"/>
                <a:gd name="T18" fmla="*/ 300 w 311"/>
                <a:gd name="T19" fmla="*/ 215 h 311"/>
                <a:gd name="T20" fmla="*/ 277 w 311"/>
                <a:gd name="T21" fmla="*/ 206 h 311"/>
                <a:gd name="T22" fmla="*/ 248 w 311"/>
                <a:gd name="T23" fmla="*/ 248 h 311"/>
                <a:gd name="T24" fmla="*/ 266 w 311"/>
                <a:gd name="T25" fmla="*/ 266 h 311"/>
                <a:gd name="T26" fmla="*/ 215 w 311"/>
                <a:gd name="T27" fmla="*/ 299 h 311"/>
                <a:gd name="T28" fmla="*/ 206 w 311"/>
                <a:gd name="T29" fmla="*/ 277 h 311"/>
                <a:gd name="T30" fmla="*/ 156 w 311"/>
                <a:gd name="T31" fmla="*/ 286 h 311"/>
                <a:gd name="T32" fmla="*/ 156 w 311"/>
                <a:gd name="T33" fmla="*/ 258 h 311"/>
                <a:gd name="T34" fmla="*/ 258 w 311"/>
                <a:gd name="T35" fmla="*/ 156 h 311"/>
                <a:gd name="T36" fmla="*/ 156 w 311"/>
                <a:gd name="T37" fmla="*/ 54 h 311"/>
                <a:gd name="T38" fmla="*/ 156 w 311"/>
                <a:gd name="T39" fmla="*/ 0 h 311"/>
                <a:gd name="T40" fmla="*/ 63 w 311"/>
                <a:gd name="T41" fmla="*/ 248 h 311"/>
                <a:gd name="T42" fmla="*/ 46 w 311"/>
                <a:gd name="T43" fmla="*/ 266 h 311"/>
                <a:gd name="T44" fmla="*/ 12 w 311"/>
                <a:gd name="T45" fmla="*/ 215 h 311"/>
                <a:gd name="T46" fmla="*/ 35 w 311"/>
                <a:gd name="T47" fmla="*/ 206 h 311"/>
                <a:gd name="T48" fmla="*/ 25 w 311"/>
                <a:gd name="T49" fmla="*/ 156 h 311"/>
                <a:gd name="T50" fmla="*/ 0 w 311"/>
                <a:gd name="T51" fmla="*/ 156 h 311"/>
                <a:gd name="T52" fmla="*/ 12 w 311"/>
                <a:gd name="T53" fmla="*/ 96 h 311"/>
                <a:gd name="T54" fmla="*/ 35 w 311"/>
                <a:gd name="T55" fmla="*/ 106 h 311"/>
                <a:gd name="T56" fmla="*/ 63 w 311"/>
                <a:gd name="T57" fmla="*/ 63 h 311"/>
                <a:gd name="T58" fmla="*/ 46 w 311"/>
                <a:gd name="T59" fmla="*/ 46 h 311"/>
                <a:gd name="T60" fmla="*/ 96 w 311"/>
                <a:gd name="T61" fmla="*/ 12 h 311"/>
                <a:gd name="T62" fmla="*/ 106 w 311"/>
                <a:gd name="T63" fmla="*/ 35 h 311"/>
                <a:gd name="T64" fmla="*/ 156 w 311"/>
                <a:gd name="T65" fmla="*/ 25 h 311"/>
                <a:gd name="T66" fmla="*/ 156 w 311"/>
                <a:gd name="T67" fmla="*/ 0 h 311"/>
                <a:gd name="T68" fmla="*/ 156 w 311"/>
                <a:gd name="T69" fmla="*/ 0 h 311"/>
                <a:gd name="T70" fmla="*/ 156 w 311"/>
                <a:gd name="T71" fmla="*/ 54 h 311"/>
                <a:gd name="T72" fmla="*/ 156 w 311"/>
                <a:gd name="T73" fmla="*/ 54 h 311"/>
                <a:gd name="T74" fmla="*/ 54 w 311"/>
                <a:gd name="T75" fmla="*/ 156 h 311"/>
                <a:gd name="T76" fmla="*/ 156 w 311"/>
                <a:gd name="T77" fmla="*/ 258 h 311"/>
                <a:gd name="T78" fmla="*/ 156 w 311"/>
                <a:gd name="T79" fmla="*/ 258 h 311"/>
                <a:gd name="T80" fmla="*/ 156 w 311"/>
                <a:gd name="T81" fmla="*/ 286 h 311"/>
                <a:gd name="T82" fmla="*/ 156 w 311"/>
                <a:gd name="T83" fmla="*/ 286 h 311"/>
                <a:gd name="T84" fmla="*/ 156 w 311"/>
                <a:gd name="T85" fmla="*/ 311 h 311"/>
                <a:gd name="T86" fmla="*/ 96 w 311"/>
                <a:gd name="T87" fmla="*/ 299 h 311"/>
                <a:gd name="T88" fmla="*/ 106 w 311"/>
                <a:gd name="T89" fmla="*/ 277 h 311"/>
                <a:gd name="T90" fmla="*/ 63 w 311"/>
                <a:gd name="T91" fmla="*/ 24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1" h="311">
                  <a:moveTo>
                    <a:pt x="156" y="0"/>
                  </a:moveTo>
                  <a:cubicBezTo>
                    <a:pt x="177" y="0"/>
                    <a:pt x="197" y="4"/>
                    <a:pt x="215" y="12"/>
                  </a:cubicBezTo>
                  <a:cubicBezTo>
                    <a:pt x="206" y="35"/>
                    <a:pt x="206" y="35"/>
                    <a:pt x="206" y="35"/>
                  </a:cubicBezTo>
                  <a:cubicBezTo>
                    <a:pt x="222" y="41"/>
                    <a:pt x="236" y="51"/>
                    <a:pt x="248" y="63"/>
                  </a:cubicBezTo>
                  <a:cubicBezTo>
                    <a:pt x="266" y="46"/>
                    <a:pt x="266" y="46"/>
                    <a:pt x="266" y="46"/>
                  </a:cubicBezTo>
                  <a:cubicBezTo>
                    <a:pt x="280" y="60"/>
                    <a:pt x="292" y="77"/>
                    <a:pt x="300" y="96"/>
                  </a:cubicBezTo>
                  <a:cubicBezTo>
                    <a:pt x="277" y="106"/>
                    <a:pt x="277" y="106"/>
                    <a:pt x="277" y="106"/>
                  </a:cubicBezTo>
                  <a:cubicBezTo>
                    <a:pt x="283" y="121"/>
                    <a:pt x="287" y="138"/>
                    <a:pt x="287" y="156"/>
                  </a:cubicBezTo>
                  <a:cubicBezTo>
                    <a:pt x="311" y="156"/>
                    <a:pt x="311" y="156"/>
                    <a:pt x="311" y="156"/>
                  </a:cubicBezTo>
                  <a:cubicBezTo>
                    <a:pt x="311" y="177"/>
                    <a:pt x="307" y="197"/>
                    <a:pt x="300" y="215"/>
                  </a:cubicBezTo>
                  <a:cubicBezTo>
                    <a:pt x="277" y="206"/>
                    <a:pt x="277" y="206"/>
                    <a:pt x="277" y="206"/>
                  </a:cubicBezTo>
                  <a:cubicBezTo>
                    <a:pt x="270" y="222"/>
                    <a:pt x="260" y="236"/>
                    <a:pt x="248" y="248"/>
                  </a:cubicBezTo>
                  <a:cubicBezTo>
                    <a:pt x="266" y="266"/>
                    <a:pt x="266" y="266"/>
                    <a:pt x="266" y="266"/>
                  </a:cubicBezTo>
                  <a:cubicBezTo>
                    <a:pt x="252" y="280"/>
                    <a:pt x="234" y="292"/>
                    <a:pt x="215" y="299"/>
                  </a:cubicBezTo>
                  <a:cubicBezTo>
                    <a:pt x="206" y="277"/>
                    <a:pt x="206" y="277"/>
                    <a:pt x="206" y="277"/>
                  </a:cubicBezTo>
                  <a:cubicBezTo>
                    <a:pt x="191" y="283"/>
                    <a:pt x="174" y="286"/>
                    <a:pt x="156" y="286"/>
                  </a:cubicBezTo>
                  <a:cubicBezTo>
                    <a:pt x="156" y="258"/>
                    <a:pt x="156" y="258"/>
                    <a:pt x="156" y="258"/>
                  </a:cubicBezTo>
                  <a:cubicBezTo>
                    <a:pt x="212" y="258"/>
                    <a:pt x="258" y="212"/>
                    <a:pt x="258" y="156"/>
                  </a:cubicBezTo>
                  <a:cubicBezTo>
                    <a:pt x="258" y="99"/>
                    <a:pt x="212" y="54"/>
                    <a:pt x="156" y="54"/>
                  </a:cubicBezTo>
                  <a:lnTo>
                    <a:pt x="156" y="0"/>
                  </a:lnTo>
                  <a:close/>
                  <a:moveTo>
                    <a:pt x="63" y="248"/>
                  </a:moveTo>
                  <a:cubicBezTo>
                    <a:pt x="46" y="266"/>
                    <a:pt x="46" y="266"/>
                    <a:pt x="46" y="266"/>
                  </a:cubicBezTo>
                  <a:cubicBezTo>
                    <a:pt x="32" y="251"/>
                    <a:pt x="20" y="234"/>
                    <a:pt x="12" y="215"/>
                  </a:cubicBezTo>
                  <a:cubicBezTo>
                    <a:pt x="35" y="206"/>
                    <a:pt x="35" y="206"/>
                    <a:pt x="35" y="206"/>
                  </a:cubicBezTo>
                  <a:cubicBezTo>
                    <a:pt x="29" y="190"/>
                    <a:pt x="25" y="173"/>
                    <a:pt x="25" y="156"/>
                  </a:cubicBezTo>
                  <a:cubicBezTo>
                    <a:pt x="0" y="156"/>
                    <a:pt x="0" y="156"/>
                    <a:pt x="0" y="156"/>
                  </a:cubicBezTo>
                  <a:cubicBezTo>
                    <a:pt x="0" y="135"/>
                    <a:pt x="5" y="114"/>
                    <a:pt x="12" y="96"/>
                  </a:cubicBezTo>
                  <a:cubicBezTo>
                    <a:pt x="35" y="106"/>
                    <a:pt x="35" y="106"/>
                    <a:pt x="35" y="106"/>
                  </a:cubicBezTo>
                  <a:cubicBezTo>
                    <a:pt x="42" y="90"/>
                    <a:pt x="51" y="75"/>
                    <a:pt x="63" y="63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60" y="31"/>
                    <a:pt x="77" y="20"/>
                    <a:pt x="96" y="12"/>
                  </a:cubicBezTo>
                  <a:cubicBezTo>
                    <a:pt x="106" y="35"/>
                    <a:pt x="106" y="35"/>
                    <a:pt x="106" y="35"/>
                  </a:cubicBezTo>
                  <a:cubicBezTo>
                    <a:pt x="121" y="28"/>
                    <a:pt x="138" y="25"/>
                    <a:pt x="156" y="25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156" y="54"/>
                    <a:pt x="156" y="54"/>
                    <a:pt x="156" y="54"/>
                  </a:cubicBezTo>
                  <a:cubicBezTo>
                    <a:pt x="156" y="54"/>
                    <a:pt x="156" y="54"/>
                    <a:pt x="156" y="54"/>
                  </a:cubicBezTo>
                  <a:cubicBezTo>
                    <a:pt x="100" y="54"/>
                    <a:pt x="54" y="99"/>
                    <a:pt x="54" y="156"/>
                  </a:cubicBezTo>
                  <a:cubicBezTo>
                    <a:pt x="54" y="212"/>
                    <a:pt x="100" y="258"/>
                    <a:pt x="156" y="258"/>
                  </a:cubicBezTo>
                  <a:cubicBezTo>
                    <a:pt x="156" y="258"/>
                    <a:pt x="156" y="258"/>
                    <a:pt x="156" y="258"/>
                  </a:cubicBezTo>
                  <a:cubicBezTo>
                    <a:pt x="156" y="286"/>
                    <a:pt x="156" y="286"/>
                    <a:pt x="156" y="286"/>
                  </a:cubicBezTo>
                  <a:cubicBezTo>
                    <a:pt x="156" y="286"/>
                    <a:pt x="156" y="286"/>
                    <a:pt x="156" y="286"/>
                  </a:cubicBezTo>
                  <a:cubicBezTo>
                    <a:pt x="156" y="311"/>
                    <a:pt x="156" y="311"/>
                    <a:pt x="156" y="311"/>
                  </a:cubicBezTo>
                  <a:cubicBezTo>
                    <a:pt x="135" y="311"/>
                    <a:pt x="115" y="307"/>
                    <a:pt x="96" y="299"/>
                  </a:cubicBezTo>
                  <a:cubicBezTo>
                    <a:pt x="106" y="277"/>
                    <a:pt x="106" y="277"/>
                    <a:pt x="106" y="277"/>
                  </a:cubicBezTo>
                  <a:cubicBezTo>
                    <a:pt x="90" y="270"/>
                    <a:pt x="75" y="260"/>
                    <a:pt x="63" y="2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4" name="Freeform 33"/>
            <p:cNvSpPr>
              <a:spLocks/>
            </p:cNvSpPr>
            <p:nvPr/>
          </p:nvSpPr>
          <p:spPr bwMode="auto">
            <a:xfrm>
              <a:off x="5331624" y="3530113"/>
              <a:ext cx="517947" cy="518843"/>
            </a:xfrm>
            <a:custGeom>
              <a:avLst/>
              <a:gdLst>
                <a:gd name="T0" fmla="*/ 311 w 578"/>
                <a:gd name="T1" fmla="*/ 269 h 579"/>
                <a:gd name="T2" fmla="*/ 531 w 578"/>
                <a:gd name="T3" fmla="*/ 125 h 579"/>
                <a:gd name="T4" fmla="*/ 538 w 578"/>
                <a:gd name="T5" fmla="*/ 135 h 579"/>
                <a:gd name="T6" fmla="*/ 318 w 578"/>
                <a:gd name="T7" fmla="*/ 279 h 579"/>
                <a:gd name="T8" fmla="*/ 576 w 578"/>
                <a:gd name="T9" fmla="*/ 229 h 579"/>
                <a:gd name="T10" fmla="*/ 578 w 578"/>
                <a:gd name="T11" fmla="*/ 241 h 579"/>
                <a:gd name="T12" fmla="*/ 320 w 578"/>
                <a:gd name="T13" fmla="*/ 291 h 579"/>
                <a:gd name="T14" fmla="*/ 578 w 578"/>
                <a:gd name="T15" fmla="*/ 343 h 579"/>
                <a:gd name="T16" fmla="*/ 576 w 578"/>
                <a:gd name="T17" fmla="*/ 355 h 579"/>
                <a:gd name="T18" fmla="*/ 318 w 578"/>
                <a:gd name="T19" fmla="*/ 303 h 579"/>
                <a:gd name="T20" fmla="*/ 536 w 578"/>
                <a:gd name="T21" fmla="*/ 449 h 579"/>
                <a:gd name="T22" fmla="*/ 528 w 578"/>
                <a:gd name="T23" fmla="*/ 461 h 579"/>
                <a:gd name="T24" fmla="*/ 311 w 578"/>
                <a:gd name="T25" fmla="*/ 312 h 579"/>
                <a:gd name="T26" fmla="*/ 455 w 578"/>
                <a:gd name="T27" fmla="*/ 532 h 579"/>
                <a:gd name="T28" fmla="*/ 446 w 578"/>
                <a:gd name="T29" fmla="*/ 539 h 579"/>
                <a:gd name="T30" fmla="*/ 301 w 578"/>
                <a:gd name="T31" fmla="*/ 319 h 579"/>
                <a:gd name="T32" fmla="*/ 348 w 578"/>
                <a:gd name="T33" fmla="*/ 577 h 579"/>
                <a:gd name="T34" fmla="*/ 339 w 578"/>
                <a:gd name="T35" fmla="*/ 579 h 579"/>
                <a:gd name="T36" fmla="*/ 289 w 578"/>
                <a:gd name="T37" fmla="*/ 322 h 579"/>
                <a:gd name="T38" fmla="*/ 235 w 578"/>
                <a:gd name="T39" fmla="*/ 579 h 579"/>
                <a:gd name="T40" fmla="*/ 223 w 578"/>
                <a:gd name="T41" fmla="*/ 577 h 579"/>
                <a:gd name="T42" fmla="*/ 277 w 578"/>
                <a:gd name="T43" fmla="*/ 319 h 579"/>
                <a:gd name="T44" fmla="*/ 128 w 578"/>
                <a:gd name="T45" fmla="*/ 537 h 579"/>
                <a:gd name="T46" fmla="*/ 119 w 578"/>
                <a:gd name="T47" fmla="*/ 530 h 579"/>
                <a:gd name="T48" fmla="*/ 268 w 578"/>
                <a:gd name="T49" fmla="*/ 312 h 579"/>
                <a:gd name="T50" fmla="*/ 48 w 578"/>
                <a:gd name="T51" fmla="*/ 456 h 579"/>
                <a:gd name="T52" fmla="*/ 41 w 578"/>
                <a:gd name="T53" fmla="*/ 447 h 579"/>
                <a:gd name="T54" fmla="*/ 261 w 578"/>
                <a:gd name="T55" fmla="*/ 303 h 579"/>
                <a:gd name="T56" fmla="*/ 0 w 578"/>
                <a:gd name="T57" fmla="*/ 350 h 579"/>
                <a:gd name="T58" fmla="*/ 0 w 578"/>
                <a:gd name="T59" fmla="*/ 338 h 579"/>
                <a:gd name="T60" fmla="*/ 259 w 578"/>
                <a:gd name="T61" fmla="*/ 291 h 579"/>
                <a:gd name="T62" fmla="*/ 0 w 578"/>
                <a:gd name="T63" fmla="*/ 236 h 579"/>
                <a:gd name="T64" fmla="*/ 3 w 578"/>
                <a:gd name="T65" fmla="*/ 225 h 579"/>
                <a:gd name="T66" fmla="*/ 261 w 578"/>
                <a:gd name="T67" fmla="*/ 279 h 579"/>
                <a:gd name="T68" fmla="*/ 43 w 578"/>
                <a:gd name="T69" fmla="*/ 130 h 579"/>
                <a:gd name="T70" fmla="*/ 50 w 578"/>
                <a:gd name="T71" fmla="*/ 120 h 579"/>
                <a:gd name="T72" fmla="*/ 268 w 578"/>
                <a:gd name="T73" fmla="*/ 269 h 579"/>
                <a:gd name="T74" fmla="*/ 124 w 578"/>
                <a:gd name="T75" fmla="*/ 47 h 579"/>
                <a:gd name="T76" fmla="*/ 133 w 578"/>
                <a:gd name="T77" fmla="*/ 42 h 579"/>
                <a:gd name="T78" fmla="*/ 277 w 578"/>
                <a:gd name="T79" fmla="*/ 262 h 579"/>
                <a:gd name="T80" fmla="*/ 228 w 578"/>
                <a:gd name="T81" fmla="*/ 2 h 579"/>
                <a:gd name="T82" fmla="*/ 240 w 578"/>
                <a:gd name="T83" fmla="*/ 0 h 579"/>
                <a:gd name="T84" fmla="*/ 289 w 578"/>
                <a:gd name="T85" fmla="*/ 260 h 579"/>
                <a:gd name="T86" fmla="*/ 344 w 578"/>
                <a:gd name="T87" fmla="*/ 2 h 579"/>
                <a:gd name="T88" fmla="*/ 356 w 578"/>
                <a:gd name="T89" fmla="*/ 5 h 579"/>
                <a:gd name="T90" fmla="*/ 301 w 578"/>
                <a:gd name="T91" fmla="*/ 262 h 579"/>
                <a:gd name="T92" fmla="*/ 450 w 578"/>
                <a:gd name="T93" fmla="*/ 45 h 579"/>
                <a:gd name="T94" fmla="*/ 460 w 578"/>
                <a:gd name="T95" fmla="*/ 52 h 579"/>
                <a:gd name="T96" fmla="*/ 311 w 578"/>
                <a:gd name="T97" fmla="*/ 269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78" h="579">
                  <a:moveTo>
                    <a:pt x="311" y="269"/>
                  </a:moveTo>
                  <a:lnTo>
                    <a:pt x="531" y="125"/>
                  </a:lnTo>
                  <a:lnTo>
                    <a:pt x="538" y="135"/>
                  </a:lnTo>
                  <a:lnTo>
                    <a:pt x="318" y="279"/>
                  </a:lnTo>
                  <a:lnTo>
                    <a:pt x="576" y="229"/>
                  </a:lnTo>
                  <a:lnTo>
                    <a:pt x="578" y="241"/>
                  </a:lnTo>
                  <a:lnTo>
                    <a:pt x="320" y="291"/>
                  </a:lnTo>
                  <a:lnTo>
                    <a:pt x="578" y="343"/>
                  </a:lnTo>
                  <a:lnTo>
                    <a:pt x="576" y="355"/>
                  </a:lnTo>
                  <a:lnTo>
                    <a:pt x="318" y="303"/>
                  </a:lnTo>
                  <a:lnTo>
                    <a:pt x="536" y="449"/>
                  </a:lnTo>
                  <a:lnTo>
                    <a:pt x="528" y="461"/>
                  </a:lnTo>
                  <a:lnTo>
                    <a:pt x="311" y="312"/>
                  </a:lnTo>
                  <a:lnTo>
                    <a:pt x="455" y="532"/>
                  </a:lnTo>
                  <a:lnTo>
                    <a:pt x="446" y="539"/>
                  </a:lnTo>
                  <a:lnTo>
                    <a:pt x="301" y="319"/>
                  </a:lnTo>
                  <a:lnTo>
                    <a:pt x="348" y="577"/>
                  </a:lnTo>
                  <a:lnTo>
                    <a:pt x="339" y="579"/>
                  </a:lnTo>
                  <a:lnTo>
                    <a:pt x="289" y="322"/>
                  </a:lnTo>
                  <a:lnTo>
                    <a:pt x="235" y="579"/>
                  </a:lnTo>
                  <a:lnTo>
                    <a:pt x="223" y="577"/>
                  </a:lnTo>
                  <a:lnTo>
                    <a:pt x="277" y="319"/>
                  </a:lnTo>
                  <a:lnTo>
                    <a:pt x="128" y="537"/>
                  </a:lnTo>
                  <a:lnTo>
                    <a:pt x="119" y="530"/>
                  </a:lnTo>
                  <a:lnTo>
                    <a:pt x="268" y="312"/>
                  </a:lnTo>
                  <a:lnTo>
                    <a:pt x="48" y="456"/>
                  </a:lnTo>
                  <a:lnTo>
                    <a:pt x="41" y="447"/>
                  </a:lnTo>
                  <a:lnTo>
                    <a:pt x="261" y="303"/>
                  </a:lnTo>
                  <a:lnTo>
                    <a:pt x="0" y="350"/>
                  </a:lnTo>
                  <a:lnTo>
                    <a:pt x="0" y="338"/>
                  </a:lnTo>
                  <a:lnTo>
                    <a:pt x="259" y="291"/>
                  </a:lnTo>
                  <a:lnTo>
                    <a:pt x="0" y="236"/>
                  </a:lnTo>
                  <a:lnTo>
                    <a:pt x="3" y="225"/>
                  </a:lnTo>
                  <a:lnTo>
                    <a:pt x="261" y="279"/>
                  </a:lnTo>
                  <a:lnTo>
                    <a:pt x="43" y="130"/>
                  </a:lnTo>
                  <a:lnTo>
                    <a:pt x="50" y="120"/>
                  </a:lnTo>
                  <a:lnTo>
                    <a:pt x="268" y="269"/>
                  </a:lnTo>
                  <a:lnTo>
                    <a:pt x="124" y="47"/>
                  </a:lnTo>
                  <a:lnTo>
                    <a:pt x="133" y="42"/>
                  </a:lnTo>
                  <a:lnTo>
                    <a:pt x="277" y="262"/>
                  </a:lnTo>
                  <a:lnTo>
                    <a:pt x="228" y="2"/>
                  </a:lnTo>
                  <a:lnTo>
                    <a:pt x="240" y="0"/>
                  </a:lnTo>
                  <a:lnTo>
                    <a:pt x="289" y="260"/>
                  </a:lnTo>
                  <a:lnTo>
                    <a:pt x="344" y="2"/>
                  </a:lnTo>
                  <a:lnTo>
                    <a:pt x="356" y="5"/>
                  </a:lnTo>
                  <a:lnTo>
                    <a:pt x="301" y="262"/>
                  </a:lnTo>
                  <a:lnTo>
                    <a:pt x="450" y="45"/>
                  </a:lnTo>
                  <a:lnTo>
                    <a:pt x="460" y="52"/>
                  </a:lnTo>
                  <a:lnTo>
                    <a:pt x="311" y="26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5" name="Freeform 35"/>
            <p:cNvSpPr>
              <a:spLocks noEditPoints="1"/>
            </p:cNvSpPr>
            <p:nvPr/>
          </p:nvSpPr>
          <p:spPr bwMode="auto">
            <a:xfrm>
              <a:off x="4803820" y="2228075"/>
              <a:ext cx="591427" cy="589636"/>
            </a:xfrm>
            <a:custGeom>
              <a:avLst/>
              <a:gdLst>
                <a:gd name="T0" fmla="*/ 139 w 279"/>
                <a:gd name="T1" fmla="*/ 22 h 278"/>
                <a:gd name="T2" fmla="*/ 176 w 279"/>
                <a:gd name="T3" fmla="*/ 28 h 278"/>
                <a:gd name="T4" fmla="*/ 184 w 279"/>
                <a:gd name="T5" fmla="*/ 7 h 278"/>
                <a:gd name="T6" fmla="*/ 231 w 279"/>
                <a:gd name="T7" fmla="*/ 34 h 278"/>
                <a:gd name="T8" fmla="*/ 216 w 279"/>
                <a:gd name="T9" fmla="*/ 50 h 278"/>
                <a:gd name="T10" fmla="*/ 244 w 279"/>
                <a:gd name="T11" fmla="*/ 87 h 278"/>
                <a:gd name="T12" fmla="*/ 264 w 279"/>
                <a:gd name="T13" fmla="*/ 77 h 278"/>
                <a:gd name="T14" fmla="*/ 279 w 279"/>
                <a:gd name="T15" fmla="*/ 129 h 278"/>
                <a:gd name="T16" fmla="*/ 256 w 279"/>
                <a:gd name="T17" fmla="*/ 131 h 278"/>
                <a:gd name="T18" fmla="*/ 251 w 279"/>
                <a:gd name="T19" fmla="*/ 176 h 278"/>
                <a:gd name="T20" fmla="*/ 272 w 279"/>
                <a:gd name="T21" fmla="*/ 183 h 278"/>
                <a:gd name="T22" fmla="*/ 245 w 279"/>
                <a:gd name="T23" fmla="*/ 231 h 278"/>
                <a:gd name="T24" fmla="*/ 228 w 279"/>
                <a:gd name="T25" fmla="*/ 216 h 278"/>
                <a:gd name="T26" fmla="*/ 192 w 279"/>
                <a:gd name="T27" fmla="*/ 244 h 278"/>
                <a:gd name="T28" fmla="*/ 202 w 279"/>
                <a:gd name="T29" fmla="*/ 264 h 278"/>
                <a:gd name="T30" fmla="*/ 149 w 279"/>
                <a:gd name="T31" fmla="*/ 278 h 278"/>
                <a:gd name="T32" fmla="*/ 148 w 279"/>
                <a:gd name="T33" fmla="*/ 256 h 278"/>
                <a:gd name="T34" fmla="*/ 139 w 279"/>
                <a:gd name="T35" fmla="*/ 257 h 278"/>
                <a:gd name="T36" fmla="*/ 139 w 279"/>
                <a:gd name="T37" fmla="*/ 196 h 278"/>
                <a:gd name="T38" fmla="*/ 193 w 279"/>
                <a:gd name="T39" fmla="*/ 157 h 278"/>
                <a:gd name="T40" fmla="*/ 157 w 279"/>
                <a:gd name="T41" fmla="*/ 85 h 278"/>
                <a:gd name="T42" fmla="*/ 139 w 279"/>
                <a:gd name="T43" fmla="*/ 82 h 278"/>
                <a:gd name="T44" fmla="*/ 139 w 279"/>
                <a:gd name="T45" fmla="*/ 22 h 278"/>
                <a:gd name="T46" fmla="*/ 34 w 279"/>
                <a:gd name="T47" fmla="*/ 192 h 278"/>
                <a:gd name="T48" fmla="*/ 14 w 279"/>
                <a:gd name="T49" fmla="*/ 202 h 278"/>
                <a:gd name="T50" fmla="*/ 0 w 279"/>
                <a:gd name="T51" fmla="*/ 149 h 278"/>
                <a:gd name="T52" fmla="*/ 22 w 279"/>
                <a:gd name="T53" fmla="*/ 147 h 278"/>
                <a:gd name="T54" fmla="*/ 28 w 279"/>
                <a:gd name="T55" fmla="*/ 102 h 278"/>
                <a:gd name="T56" fmla="*/ 7 w 279"/>
                <a:gd name="T57" fmla="*/ 95 h 278"/>
                <a:gd name="T58" fmla="*/ 34 w 279"/>
                <a:gd name="T59" fmla="*/ 48 h 278"/>
                <a:gd name="T60" fmla="*/ 51 w 279"/>
                <a:gd name="T61" fmla="*/ 62 h 278"/>
                <a:gd name="T62" fmla="*/ 87 w 279"/>
                <a:gd name="T63" fmla="*/ 34 h 278"/>
                <a:gd name="T64" fmla="*/ 77 w 279"/>
                <a:gd name="T65" fmla="*/ 14 h 278"/>
                <a:gd name="T66" fmla="*/ 129 w 279"/>
                <a:gd name="T67" fmla="*/ 0 h 278"/>
                <a:gd name="T68" fmla="*/ 131 w 279"/>
                <a:gd name="T69" fmla="*/ 22 h 278"/>
                <a:gd name="T70" fmla="*/ 139 w 279"/>
                <a:gd name="T71" fmla="*/ 22 h 278"/>
                <a:gd name="T72" fmla="*/ 139 w 279"/>
                <a:gd name="T73" fmla="*/ 82 h 278"/>
                <a:gd name="T74" fmla="*/ 85 w 279"/>
                <a:gd name="T75" fmla="*/ 121 h 278"/>
                <a:gd name="T76" fmla="*/ 121 w 279"/>
                <a:gd name="T77" fmla="*/ 193 h 278"/>
                <a:gd name="T78" fmla="*/ 139 w 279"/>
                <a:gd name="T79" fmla="*/ 196 h 278"/>
                <a:gd name="T80" fmla="*/ 139 w 279"/>
                <a:gd name="T81" fmla="*/ 257 h 278"/>
                <a:gd name="T82" fmla="*/ 102 w 279"/>
                <a:gd name="T83" fmla="*/ 251 h 278"/>
                <a:gd name="T84" fmla="*/ 95 w 279"/>
                <a:gd name="T85" fmla="*/ 272 h 278"/>
                <a:gd name="T86" fmla="*/ 48 w 279"/>
                <a:gd name="T87" fmla="*/ 245 h 278"/>
                <a:gd name="T88" fmla="*/ 62 w 279"/>
                <a:gd name="T89" fmla="*/ 228 h 278"/>
                <a:gd name="T90" fmla="*/ 34 w 279"/>
                <a:gd name="T91" fmla="*/ 19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79" h="278">
                  <a:moveTo>
                    <a:pt x="139" y="22"/>
                  </a:moveTo>
                  <a:cubicBezTo>
                    <a:pt x="152" y="22"/>
                    <a:pt x="164" y="24"/>
                    <a:pt x="176" y="28"/>
                  </a:cubicBezTo>
                  <a:cubicBezTo>
                    <a:pt x="184" y="7"/>
                    <a:pt x="184" y="7"/>
                    <a:pt x="184" y="7"/>
                  </a:cubicBezTo>
                  <a:cubicBezTo>
                    <a:pt x="201" y="13"/>
                    <a:pt x="217" y="22"/>
                    <a:pt x="231" y="34"/>
                  </a:cubicBezTo>
                  <a:cubicBezTo>
                    <a:pt x="216" y="50"/>
                    <a:pt x="216" y="50"/>
                    <a:pt x="216" y="50"/>
                  </a:cubicBezTo>
                  <a:cubicBezTo>
                    <a:pt x="228" y="61"/>
                    <a:pt x="238" y="73"/>
                    <a:pt x="244" y="87"/>
                  </a:cubicBezTo>
                  <a:cubicBezTo>
                    <a:pt x="264" y="77"/>
                    <a:pt x="264" y="77"/>
                    <a:pt x="264" y="77"/>
                  </a:cubicBezTo>
                  <a:cubicBezTo>
                    <a:pt x="272" y="93"/>
                    <a:pt x="277" y="111"/>
                    <a:pt x="279" y="129"/>
                  </a:cubicBezTo>
                  <a:cubicBezTo>
                    <a:pt x="256" y="131"/>
                    <a:pt x="256" y="131"/>
                    <a:pt x="256" y="131"/>
                  </a:cubicBezTo>
                  <a:cubicBezTo>
                    <a:pt x="258" y="146"/>
                    <a:pt x="256" y="161"/>
                    <a:pt x="251" y="176"/>
                  </a:cubicBezTo>
                  <a:cubicBezTo>
                    <a:pt x="272" y="183"/>
                    <a:pt x="272" y="183"/>
                    <a:pt x="272" y="183"/>
                  </a:cubicBezTo>
                  <a:cubicBezTo>
                    <a:pt x="266" y="201"/>
                    <a:pt x="256" y="217"/>
                    <a:pt x="245" y="231"/>
                  </a:cubicBezTo>
                  <a:cubicBezTo>
                    <a:pt x="228" y="216"/>
                    <a:pt x="228" y="216"/>
                    <a:pt x="228" y="216"/>
                  </a:cubicBezTo>
                  <a:cubicBezTo>
                    <a:pt x="218" y="228"/>
                    <a:pt x="205" y="237"/>
                    <a:pt x="192" y="244"/>
                  </a:cubicBezTo>
                  <a:cubicBezTo>
                    <a:pt x="202" y="264"/>
                    <a:pt x="202" y="264"/>
                    <a:pt x="202" y="264"/>
                  </a:cubicBezTo>
                  <a:cubicBezTo>
                    <a:pt x="185" y="272"/>
                    <a:pt x="168" y="277"/>
                    <a:pt x="149" y="278"/>
                  </a:cubicBezTo>
                  <a:cubicBezTo>
                    <a:pt x="148" y="256"/>
                    <a:pt x="148" y="256"/>
                    <a:pt x="148" y="256"/>
                  </a:cubicBezTo>
                  <a:cubicBezTo>
                    <a:pt x="145" y="257"/>
                    <a:pt x="142" y="257"/>
                    <a:pt x="139" y="257"/>
                  </a:cubicBezTo>
                  <a:cubicBezTo>
                    <a:pt x="139" y="196"/>
                    <a:pt x="139" y="196"/>
                    <a:pt x="139" y="196"/>
                  </a:cubicBezTo>
                  <a:cubicBezTo>
                    <a:pt x="163" y="196"/>
                    <a:pt x="185" y="181"/>
                    <a:pt x="193" y="157"/>
                  </a:cubicBezTo>
                  <a:cubicBezTo>
                    <a:pt x="203" y="127"/>
                    <a:pt x="187" y="95"/>
                    <a:pt x="157" y="85"/>
                  </a:cubicBezTo>
                  <a:cubicBezTo>
                    <a:pt x="151" y="83"/>
                    <a:pt x="145" y="82"/>
                    <a:pt x="139" y="82"/>
                  </a:cubicBezTo>
                  <a:lnTo>
                    <a:pt x="139" y="22"/>
                  </a:lnTo>
                  <a:close/>
                  <a:moveTo>
                    <a:pt x="34" y="192"/>
                  </a:moveTo>
                  <a:cubicBezTo>
                    <a:pt x="14" y="202"/>
                    <a:pt x="14" y="202"/>
                    <a:pt x="14" y="202"/>
                  </a:cubicBezTo>
                  <a:cubicBezTo>
                    <a:pt x="6" y="185"/>
                    <a:pt x="1" y="167"/>
                    <a:pt x="0" y="149"/>
                  </a:cubicBezTo>
                  <a:cubicBezTo>
                    <a:pt x="22" y="147"/>
                    <a:pt x="22" y="147"/>
                    <a:pt x="22" y="147"/>
                  </a:cubicBezTo>
                  <a:cubicBezTo>
                    <a:pt x="21" y="132"/>
                    <a:pt x="23" y="117"/>
                    <a:pt x="28" y="102"/>
                  </a:cubicBezTo>
                  <a:cubicBezTo>
                    <a:pt x="7" y="95"/>
                    <a:pt x="7" y="95"/>
                    <a:pt x="7" y="95"/>
                  </a:cubicBezTo>
                  <a:cubicBezTo>
                    <a:pt x="13" y="77"/>
                    <a:pt x="22" y="61"/>
                    <a:pt x="34" y="48"/>
                  </a:cubicBezTo>
                  <a:cubicBezTo>
                    <a:pt x="51" y="62"/>
                    <a:pt x="51" y="62"/>
                    <a:pt x="51" y="62"/>
                  </a:cubicBezTo>
                  <a:cubicBezTo>
                    <a:pt x="61" y="50"/>
                    <a:pt x="73" y="41"/>
                    <a:pt x="87" y="34"/>
                  </a:cubicBezTo>
                  <a:cubicBezTo>
                    <a:pt x="77" y="14"/>
                    <a:pt x="77" y="14"/>
                    <a:pt x="77" y="14"/>
                  </a:cubicBezTo>
                  <a:cubicBezTo>
                    <a:pt x="93" y="6"/>
                    <a:pt x="111" y="1"/>
                    <a:pt x="129" y="0"/>
                  </a:cubicBezTo>
                  <a:cubicBezTo>
                    <a:pt x="131" y="22"/>
                    <a:pt x="131" y="22"/>
                    <a:pt x="131" y="22"/>
                  </a:cubicBezTo>
                  <a:cubicBezTo>
                    <a:pt x="134" y="22"/>
                    <a:pt x="137" y="22"/>
                    <a:pt x="139" y="22"/>
                  </a:cubicBezTo>
                  <a:cubicBezTo>
                    <a:pt x="139" y="82"/>
                    <a:pt x="139" y="82"/>
                    <a:pt x="139" y="82"/>
                  </a:cubicBezTo>
                  <a:cubicBezTo>
                    <a:pt x="115" y="82"/>
                    <a:pt x="93" y="97"/>
                    <a:pt x="85" y="121"/>
                  </a:cubicBezTo>
                  <a:cubicBezTo>
                    <a:pt x="75" y="151"/>
                    <a:pt x="91" y="183"/>
                    <a:pt x="121" y="193"/>
                  </a:cubicBezTo>
                  <a:cubicBezTo>
                    <a:pt x="127" y="195"/>
                    <a:pt x="133" y="196"/>
                    <a:pt x="139" y="196"/>
                  </a:cubicBezTo>
                  <a:cubicBezTo>
                    <a:pt x="139" y="257"/>
                    <a:pt x="139" y="257"/>
                    <a:pt x="139" y="257"/>
                  </a:cubicBezTo>
                  <a:cubicBezTo>
                    <a:pt x="127" y="257"/>
                    <a:pt x="114" y="255"/>
                    <a:pt x="102" y="251"/>
                  </a:cubicBezTo>
                  <a:cubicBezTo>
                    <a:pt x="95" y="272"/>
                    <a:pt x="95" y="272"/>
                    <a:pt x="95" y="272"/>
                  </a:cubicBezTo>
                  <a:cubicBezTo>
                    <a:pt x="77" y="266"/>
                    <a:pt x="61" y="256"/>
                    <a:pt x="48" y="245"/>
                  </a:cubicBezTo>
                  <a:cubicBezTo>
                    <a:pt x="62" y="228"/>
                    <a:pt x="62" y="228"/>
                    <a:pt x="62" y="228"/>
                  </a:cubicBezTo>
                  <a:cubicBezTo>
                    <a:pt x="51" y="218"/>
                    <a:pt x="41" y="205"/>
                    <a:pt x="34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6" name="Freeform 36"/>
            <p:cNvSpPr>
              <a:spLocks noEditPoints="1"/>
            </p:cNvSpPr>
            <p:nvPr/>
          </p:nvSpPr>
          <p:spPr bwMode="auto">
            <a:xfrm>
              <a:off x="6681154" y="2529165"/>
              <a:ext cx="412207" cy="409519"/>
            </a:xfrm>
            <a:custGeom>
              <a:avLst/>
              <a:gdLst>
                <a:gd name="T0" fmla="*/ 104 w 194"/>
                <a:gd name="T1" fmla="*/ 29 h 193"/>
                <a:gd name="T2" fmla="*/ 106 w 194"/>
                <a:gd name="T3" fmla="*/ 0 h 193"/>
                <a:gd name="T4" fmla="*/ 147 w 194"/>
                <a:gd name="T5" fmla="*/ 13 h 193"/>
                <a:gd name="T6" fmla="*/ 132 w 194"/>
                <a:gd name="T7" fmla="*/ 38 h 193"/>
                <a:gd name="T8" fmla="*/ 154 w 194"/>
                <a:gd name="T9" fmla="*/ 58 h 193"/>
                <a:gd name="T10" fmla="*/ 179 w 194"/>
                <a:gd name="T11" fmla="*/ 42 h 193"/>
                <a:gd name="T12" fmla="*/ 188 w 194"/>
                <a:gd name="T13" fmla="*/ 62 h 193"/>
                <a:gd name="T14" fmla="*/ 194 w 194"/>
                <a:gd name="T15" fmla="*/ 83 h 193"/>
                <a:gd name="T16" fmla="*/ 165 w 194"/>
                <a:gd name="T17" fmla="*/ 87 h 193"/>
                <a:gd name="T18" fmla="*/ 163 w 194"/>
                <a:gd name="T19" fmla="*/ 117 h 193"/>
                <a:gd name="T20" fmla="*/ 190 w 194"/>
                <a:gd name="T21" fmla="*/ 126 h 193"/>
                <a:gd name="T22" fmla="*/ 168 w 194"/>
                <a:gd name="T23" fmla="*/ 163 h 193"/>
                <a:gd name="T24" fmla="*/ 147 w 194"/>
                <a:gd name="T25" fmla="*/ 143 h 193"/>
                <a:gd name="T26" fmla="*/ 122 w 194"/>
                <a:gd name="T27" fmla="*/ 160 h 193"/>
                <a:gd name="T28" fmla="*/ 122 w 194"/>
                <a:gd name="T29" fmla="*/ 160 h 193"/>
                <a:gd name="T30" fmla="*/ 132 w 194"/>
                <a:gd name="T31" fmla="*/ 187 h 193"/>
                <a:gd name="T32" fmla="*/ 98 w 194"/>
                <a:gd name="T33" fmla="*/ 193 h 193"/>
                <a:gd name="T34" fmla="*/ 98 w 194"/>
                <a:gd name="T35" fmla="*/ 153 h 193"/>
                <a:gd name="T36" fmla="*/ 118 w 194"/>
                <a:gd name="T37" fmla="*/ 149 h 193"/>
                <a:gd name="T38" fmla="*/ 151 w 194"/>
                <a:gd name="T39" fmla="*/ 76 h 193"/>
                <a:gd name="T40" fmla="*/ 98 w 194"/>
                <a:gd name="T41" fmla="*/ 40 h 193"/>
                <a:gd name="T42" fmla="*/ 98 w 194"/>
                <a:gd name="T43" fmla="*/ 28 h 193"/>
                <a:gd name="T44" fmla="*/ 104 w 194"/>
                <a:gd name="T45" fmla="*/ 29 h 193"/>
                <a:gd name="T46" fmla="*/ 98 w 194"/>
                <a:gd name="T47" fmla="*/ 193 h 193"/>
                <a:gd name="T48" fmla="*/ 90 w 194"/>
                <a:gd name="T49" fmla="*/ 193 h 193"/>
                <a:gd name="T50" fmla="*/ 92 w 194"/>
                <a:gd name="T51" fmla="*/ 164 h 193"/>
                <a:gd name="T52" fmla="*/ 63 w 194"/>
                <a:gd name="T53" fmla="*/ 155 h 193"/>
                <a:gd name="T54" fmla="*/ 49 w 194"/>
                <a:gd name="T55" fmla="*/ 180 h 193"/>
                <a:gd name="T56" fmla="*/ 17 w 194"/>
                <a:gd name="T57" fmla="*/ 150 h 193"/>
                <a:gd name="T58" fmla="*/ 41 w 194"/>
                <a:gd name="T59" fmla="*/ 134 h 193"/>
                <a:gd name="T60" fmla="*/ 34 w 194"/>
                <a:gd name="T61" fmla="*/ 120 h 193"/>
                <a:gd name="T62" fmla="*/ 31 w 194"/>
                <a:gd name="T63" fmla="*/ 106 h 193"/>
                <a:gd name="T64" fmla="*/ 2 w 194"/>
                <a:gd name="T65" fmla="*/ 110 h 193"/>
                <a:gd name="T66" fmla="*/ 6 w 194"/>
                <a:gd name="T67" fmla="*/ 67 h 193"/>
                <a:gd name="T68" fmla="*/ 33 w 194"/>
                <a:gd name="T69" fmla="*/ 76 h 193"/>
                <a:gd name="T70" fmla="*/ 49 w 194"/>
                <a:gd name="T71" fmla="*/ 50 h 193"/>
                <a:gd name="T72" fmla="*/ 27 w 194"/>
                <a:gd name="T73" fmla="*/ 30 h 193"/>
                <a:gd name="T74" fmla="*/ 63 w 194"/>
                <a:gd name="T75" fmla="*/ 6 h 193"/>
                <a:gd name="T76" fmla="*/ 74 w 194"/>
                <a:gd name="T77" fmla="*/ 33 h 193"/>
                <a:gd name="T78" fmla="*/ 98 w 194"/>
                <a:gd name="T79" fmla="*/ 28 h 193"/>
                <a:gd name="T80" fmla="*/ 98 w 194"/>
                <a:gd name="T81" fmla="*/ 40 h 193"/>
                <a:gd name="T82" fmla="*/ 78 w 194"/>
                <a:gd name="T83" fmla="*/ 43 h 193"/>
                <a:gd name="T84" fmla="*/ 45 w 194"/>
                <a:gd name="T85" fmla="*/ 116 h 193"/>
                <a:gd name="T86" fmla="*/ 98 w 194"/>
                <a:gd name="T87" fmla="*/ 153 h 193"/>
                <a:gd name="T88" fmla="*/ 98 w 194"/>
                <a:gd name="T8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94" h="193">
                  <a:moveTo>
                    <a:pt x="104" y="29"/>
                  </a:moveTo>
                  <a:cubicBezTo>
                    <a:pt x="106" y="0"/>
                    <a:pt x="106" y="0"/>
                    <a:pt x="106" y="0"/>
                  </a:cubicBezTo>
                  <a:cubicBezTo>
                    <a:pt x="121" y="1"/>
                    <a:pt x="135" y="5"/>
                    <a:pt x="147" y="13"/>
                  </a:cubicBezTo>
                  <a:cubicBezTo>
                    <a:pt x="132" y="38"/>
                    <a:pt x="132" y="38"/>
                    <a:pt x="132" y="38"/>
                  </a:cubicBezTo>
                  <a:cubicBezTo>
                    <a:pt x="141" y="43"/>
                    <a:pt x="149" y="50"/>
                    <a:pt x="154" y="58"/>
                  </a:cubicBezTo>
                  <a:cubicBezTo>
                    <a:pt x="179" y="42"/>
                    <a:pt x="179" y="42"/>
                    <a:pt x="179" y="42"/>
                  </a:cubicBezTo>
                  <a:cubicBezTo>
                    <a:pt x="182" y="48"/>
                    <a:pt x="186" y="55"/>
                    <a:pt x="188" y="62"/>
                  </a:cubicBezTo>
                  <a:cubicBezTo>
                    <a:pt x="191" y="69"/>
                    <a:pt x="193" y="76"/>
                    <a:pt x="194" y="83"/>
                  </a:cubicBezTo>
                  <a:cubicBezTo>
                    <a:pt x="165" y="87"/>
                    <a:pt x="165" y="87"/>
                    <a:pt x="165" y="87"/>
                  </a:cubicBezTo>
                  <a:cubicBezTo>
                    <a:pt x="167" y="97"/>
                    <a:pt x="166" y="107"/>
                    <a:pt x="163" y="117"/>
                  </a:cubicBezTo>
                  <a:cubicBezTo>
                    <a:pt x="190" y="126"/>
                    <a:pt x="190" y="126"/>
                    <a:pt x="190" y="126"/>
                  </a:cubicBezTo>
                  <a:cubicBezTo>
                    <a:pt x="186" y="139"/>
                    <a:pt x="178" y="152"/>
                    <a:pt x="168" y="163"/>
                  </a:cubicBezTo>
                  <a:cubicBezTo>
                    <a:pt x="147" y="143"/>
                    <a:pt x="147" y="143"/>
                    <a:pt x="147" y="143"/>
                  </a:cubicBezTo>
                  <a:cubicBezTo>
                    <a:pt x="141" y="150"/>
                    <a:pt x="132" y="156"/>
                    <a:pt x="122" y="160"/>
                  </a:cubicBezTo>
                  <a:cubicBezTo>
                    <a:pt x="122" y="160"/>
                    <a:pt x="122" y="160"/>
                    <a:pt x="122" y="160"/>
                  </a:cubicBezTo>
                  <a:cubicBezTo>
                    <a:pt x="132" y="187"/>
                    <a:pt x="132" y="187"/>
                    <a:pt x="132" y="187"/>
                  </a:cubicBezTo>
                  <a:cubicBezTo>
                    <a:pt x="121" y="191"/>
                    <a:pt x="109" y="193"/>
                    <a:pt x="98" y="193"/>
                  </a:cubicBezTo>
                  <a:cubicBezTo>
                    <a:pt x="98" y="153"/>
                    <a:pt x="98" y="153"/>
                    <a:pt x="98" y="153"/>
                  </a:cubicBezTo>
                  <a:cubicBezTo>
                    <a:pt x="105" y="153"/>
                    <a:pt x="111" y="152"/>
                    <a:pt x="118" y="149"/>
                  </a:cubicBezTo>
                  <a:cubicBezTo>
                    <a:pt x="147" y="138"/>
                    <a:pt x="162" y="105"/>
                    <a:pt x="151" y="76"/>
                  </a:cubicBezTo>
                  <a:cubicBezTo>
                    <a:pt x="142" y="54"/>
                    <a:pt x="121" y="40"/>
                    <a:pt x="98" y="40"/>
                  </a:cubicBezTo>
                  <a:cubicBezTo>
                    <a:pt x="98" y="28"/>
                    <a:pt x="98" y="28"/>
                    <a:pt x="98" y="28"/>
                  </a:cubicBezTo>
                  <a:cubicBezTo>
                    <a:pt x="100" y="28"/>
                    <a:pt x="102" y="28"/>
                    <a:pt x="104" y="29"/>
                  </a:cubicBezTo>
                  <a:close/>
                  <a:moveTo>
                    <a:pt x="98" y="193"/>
                  </a:moveTo>
                  <a:cubicBezTo>
                    <a:pt x="95" y="193"/>
                    <a:pt x="92" y="193"/>
                    <a:pt x="90" y="193"/>
                  </a:cubicBezTo>
                  <a:cubicBezTo>
                    <a:pt x="92" y="164"/>
                    <a:pt x="92" y="164"/>
                    <a:pt x="92" y="164"/>
                  </a:cubicBezTo>
                  <a:cubicBezTo>
                    <a:pt x="82" y="163"/>
                    <a:pt x="72" y="160"/>
                    <a:pt x="63" y="155"/>
                  </a:cubicBezTo>
                  <a:cubicBezTo>
                    <a:pt x="49" y="180"/>
                    <a:pt x="49" y="180"/>
                    <a:pt x="49" y="180"/>
                  </a:cubicBezTo>
                  <a:cubicBezTo>
                    <a:pt x="36" y="172"/>
                    <a:pt x="26" y="162"/>
                    <a:pt x="17" y="150"/>
                  </a:cubicBezTo>
                  <a:cubicBezTo>
                    <a:pt x="41" y="134"/>
                    <a:pt x="41" y="134"/>
                    <a:pt x="41" y="134"/>
                  </a:cubicBezTo>
                  <a:cubicBezTo>
                    <a:pt x="39" y="130"/>
                    <a:pt x="36" y="125"/>
                    <a:pt x="34" y="120"/>
                  </a:cubicBezTo>
                  <a:cubicBezTo>
                    <a:pt x="33" y="116"/>
                    <a:pt x="31" y="111"/>
                    <a:pt x="31" y="106"/>
                  </a:cubicBezTo>
                  <a:cubicBezTo>
                    <a:pt x="2" y="110"/>
                    <a:pt x="2" y="110"/>
                    <a:pt x="2" y="110"/>
                  </a:cubicBezTo>
                  <a:cubicBezTo>
                    <a:pt x="0" y="95"/>
                    <a:pt x="1" y="80"/>
                    <a:pt x="6" y="67"/>
                  </a:cubicBezTo>
                  <a:cubicBezTo>
                    <a:pt x="33" y="76"/>
                    <a:pt x="33" y="76"/>
                    <a:pt x="33" y="76"/>
                  </a:cubicBezTo>
                  <a:cubicBezTo>
                    <a:pt x="36" y="66"/>
                    <a:pt x="42" y="57"/>
                    <a:pt x="49" y="5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37" y="19"/>
                    <a:pt x="49" y="11"/>
                    <a:pt x="63" y="6"/>
                  </a:cubicBezTo>
                  <a:cubicBezTo>
                    <a:pt x="74" y="33"/>
                    <a:pt x="74" y="33"/>
                    <a:pt x="74" y="33"/>
                  </a:cubicBezTo>
                  <a:cubicBezTo>
                    <a:pt x="82" y="30"/>
                    <a:pt x="90" y="28"/>
                    <a:pt x="98" y="28"/>
                  </a:cubicBezTo>
                  <a:cubicBezTo>
                    <a:pt x="98" y="40"/>
                    <a:pt x="98" y="40"/>
                    <a:pt x="98" y="40"/>
                  </a:cubicBezTo>
                  <a:cubicBezTo>
                    <a:pt x="91" y="40"/>
                    <a:pt x="84" y="41"/>
                    <a:pt x="78" y="43"/>
                  </a:cubicBezTo>
                  <a:cubicBezTo>
                    <a:pt x="49" y="55"/>
                    <a:pt x="34" y="87"/>
                    <a:pt x="45" y="116"/>
                  </a:cubicBezTo>
                  <a:cubicBezTo>
                    <a:pt x="54" y="139"/>
                    <a:pt x="75" y="153"/>
                    <a:pt x="98" y="153"/>
                  </a:cubicBezTo>
                  <a:lnTo>
                    <a:pt x="98" y="19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7" name="Freeform 37"/>
            <p:cNvSpPr>
              <a:spLocks noEditPoints="1"/>
            </p:cNvSpPr>
            <p:nvPr/>
          </p:nvSpPr>
          <p:spPr bwMode="auto">
            <a:xfrm>
              <a:off x="5255456" y="1891141"/>
              <a:ext cx="291233" cy="294817"/>
            </a:xfrm>
            <a:custGeom>
              <a:avLst/>
              <a:gdLst>
                <a:gd name="T0" fmla="*/ 89 w 137"/>
                <a:gd name="T1" fmla="*/ 26 h 139"/>
                <a:gd name="T2" fmla="*/ 98 w 137"/>
                <a:gd name="T3" fmla="*/ 7 h 139"/>
                <a:gd name="T4" fmla="*/ 122 w 137"/>
                <a:gd name="T5" fmla="*/ 26 h 139"/>
                <a:gd name="T6" fmla="*/ 106 w 137"/>
                <a:gd name="T7" fmla="*/ 39 h 139"/>
                <a:gd name="T8" fmla="*/ 115 w 137"/>
                <a:gd name="T9" fmla="*/ 59 h 139"/>
                <a:gd name="T10" fmla="*/ 135 w 137"/>
                <a:gd name="T11" fmla="*/ 54 h 139"/>
                <a:gd name="T12" fmla="*/ 137 w 137"/>
                <a:gd name="T13" fmla="*/ 70 h 139"/>
                <a:gd name="T14" fmla="*/ 135 w 137"/>
                <a:gd name="T15" fmla="*/ 85 h 139"/>
                <a:gd name="T16" fmla="*/ 115 w 137"/>
                <a:gd name="T17" fmla="*/ 81 h 139"/>
                <a:gd name="T18" fmla="*/ 106 w 137"/>
                <a:gd name="T19" fmla="*/ 100 h 139"/>
                <a:gd name="T20" fmla="*/ 122 w 137"/>
                <a:gd name="T21" fmla="*/ 113 h 139"/>
                <a:gd name="T22" fmla="*/ 98 w 137"/>
                <a:gd name="T23" fmla="*/ 133 h 139"/>
                <a:gd name="T24" fmla="*/ 89 w 137"/>
                <a:gd name="T25" fmla="*/ 114 h 139"/>
                <a:gd name="T26" fmla="*/ 68 w 137"/>
                <a:gd name="T27" fmla="*/ 119 h 139"/>
                <a:gd name="T28" fmla="*/ 68 w 137"/>
                <a:gd name="T29" fmla="*/ 99 h 139"/>
                <a:gd name="T30" fmla="*/ 97 w 137"/>
                <a:gd name="T31" fmla="*/ 70 h 139"/>
                <a:gd name="T32" fmla="*/ 68 w 137"/>
                <a:gd name="T33" fmla="*/ 40 h 139"/>
                <a:gd name="T34" fmla="*/ 68 w 137"/>
                <a:gd name="T35" fmla="*/ 21 h 139"/>
                <a:gd name="T36" fmla="*/ 89 w 137"/>
                <a:gd name="T37" fmla="*/ 26 h 139"/>
                <a:gd name="T38" fmla="*/ 68 w 137"/>
                <a:gd name="T39" fmla="*/ 119 h 139"/>
                <a:gd name="T40" fmla="*/ 68 w 137"/>
                <a:gd name="T41" fmla="*/ 119 h 139"/>
                <a:gd name="T42" fmla="*/ 68 w 137"/>
                <a:gd name="T43" fmla="*/ 139 h 139"/>
                <a:gd name="T44" fmla="*/ 37 w 137"/>
                <a:gd name="T45" fmla="*/ 133 h 139"/>
                <a:gd name="T46" fmla="*/ 46 w 137"/>
                <a:gd name="T47" fmla="*/ 114 h 139"/>
                <a:gd name="T48" fmla="*/ 29 w 137"/>
                <a:gd name="T49" fmla="*/ 100 h 139"/>
                <a:gd name="T50" fmla="*/ 13 w 137"/>
                <a:gd name="T51" fmla="*/ 113 h 139"/>
                <a:gd name="T52" fmla="*/ 0 w 137"/>
                <a:gd name="T53" fmla="*/ 85 h 139"/>
                <a:gd name="T54" fmla="*/ 20 w 137"/>
                <a:gd name="T55" fmla="*/ 81 h 139"/>
                <a:gd name="T56" fmla="*/ 19 w 137"/>
                <a:gd name="T57" fmla="*/ 70 h 139"/>
                <a:gd name="T58" fmla="*/ 20 w 137"/>
                <a:gd name="T59" fmla="*/ 59 h 139"/>
                <a:gd name="T60" fmla="*/ 0 w 137"/>
                <a:gd name="T61" fmla="*/ 54 h 139"/>
                <a:gd name="T62" fmla="*/ 13 w 137"/>
                <a:gd name="T63" fmla="*/ 26 h 139"/>
                <a:gd name="T64" fmla="*/ 29 w 137"/>
                <a:gd name="T65" fmla="*/ 39 h 139"/>
                <a:gd name="T66" fmla="*/ 46 w 137"/>
                <a:gd name="T67" fmla="*/ 26 h 139"/>
                <a:gd name="T68" fmla="*/ 37 w 137"/>
                <a:gd name="T69" fmla="*/ 7 h 139"/>
                <a:gd name="T70" fmla="*/ 68 w 137"/>
                <a:gd name="T71" fmla="*/ 0 h 139"/>
                <a:gd name="T72" fmla="*/ 68 w 137"/>
                <a:gd name="T73" fmla="*/ 21 h 139"/>
                <a:gd name="T74" fmla="*/ 68 w 137"/>
                <a:gd name="T75" fmla="*/ 40 h 139"/>
                <a:gd name="T76" fmla="*/ 38 w 137"/>
                <a:gd name="T77" fmla="*/ 70 h 139"/>
                <a:gd name="T78" fmla="*/ 68 w 137"/>
                <a:gd name="T79" fmla="*/ 99 h 139"/>
                <a:gd name="T80" fmla="*/ 68 w 137"/>
                <a:gd name="T81" fmla="*/ 11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7" h="139">
                  <a:moveTo>
                    <a:pt x="89" y="26"/>
                  </a:moveTo>
                  <a:cubicBezTo>
                    <a:pt x="98" y="7"/>
                    <a:pt x="98" y="7"/>
                    <a:pt x="98" y="7"/>
                  </a:cubicBezTo>
                  <a:cubicBezTo>
                    <a:pt x="107" y="12"/>
                    <a:pt x="115" y="18"/>
                    <a:pt x="122" y="26"/>
                  </a:cubicBezTo>
                  <a:cubicBezTo>
                    <a:pt x="106" y="39"/>
                    <a:pt x="106" y="39"/>
                    <a:pt x="106" y="39"/>
                  </a:cubicBezTo>
                  <a:cubicBezTo>
                    <a:pt x="110" y="45"/>
                    <a:pt x="113" y="52"/>
                    <a:pt x="115" y="59"/>
                  </a:cubicBezTo>
                  <a:cubicBezTo>
                    <a:pt x="135" y="54"/>
                    <a:pt x="135" y="54"/>
                    <a:pt x="135" y="54"/>
                  </a:cubicBezTo>
                  <a:cubicBezTo>
                    <a:pt x="137" y="59"/>
                    <a:pt x="137" y="65"/>
                    <a:pt x="137" y="70"/>
                  </a:cubicBezTo>
                  <a:cubicBezTo>
                    <a:pt x="137" y="75"/>
                    <a:pt x="137" y="80"/>
                    <a:pt x="135" y="85"/>
                  </a:cubicBezTo>
                  <a:cubicBezTo>
                    <a:pt x="115" y="81"/>
                    <a:pt x="115" y="81"/>
                    <a:pt x="115" y="81"/>
                  </a:cubicBezTo>
                  <a:cubicBezTo>
                    <a:pt x="113" y="88"/>
                    <a:pt x="110" y="95"/>
                    <a:pt x="106" y="100"/>
                  </a:cubicBezTo>
                  <a:cubicBezTo>
                    <a:pt x="122" y="113"/>
                    <a:pt x="122" y="113"/>
                    <a:pt x="122" y="113"/>
                  </a:cubicBezTo>
                  <a:cubicBezTo>
                    <a:pt x="115" y="121"/>
                    <a:pt x="107" y="128"/>
                    <a:pt x="98" y="133"/>
                  </a:cubicBezTo>
                  <a:cubicBezTo>
                    <a:pt x="89" y="114"/>
                    <a:pt x="89" y="114"/>
                    <a:pt x="89" y="114"/>
                  </a:cubicBezTo>
                  <a:cubicBezTo>
                    <a:pt x="82" y="117"/>
                    <a:pt x="75" y="119"/>
                    <a:pt x="68" y="119"/>
                  </a:cubicBezTo>
                  <a:cubicBezTo>
                    <a:pt x="68" y="99"/>
                    <a:pt x="68" y="99"/>
                    <a:pt x="68" y="99"/>
                  </a:cubicBezTo>
                  <a:cubicBezTo>
                    <a:pt x="84" y="99"/>
                    <a:pt x="97" y="86"/>
                    <a:pt x="97" y="70"/>
                  </a:cubicBezTo>
                  <a:cubicBezTo>
                    <a:pt x="97" y="54"/>
                    <a:pt x="84" y="40"/>
                    <a:pt x="68" y="40"/>
                  </a:cubicBezTo>
                  <a:cubicBezTo>
                    <a:pt x="68" y="21"/>
                    <a:pt x="68" y="21"/>
                    <a:pt x="68" y="21"/>
                  </a:cubicBezTo>
                  <a:cubicBezTo>
                    <a:pt x="75" y="21"/>
                    <a:pt x="82" y="23"/>
                    <a:pt x="89" y="26"/>
                  </a:cubicBezTo>
                  <a:close/>
                  <a:moveTo>
                    <a:pt x="68" y="119"/>
                  </a:moveTo>
                  <a:cubicBezTo>
                    <a:pt x="68" y="119"/>
                    <a:pt x="68" y="119"/>
                    <a:pt x="68" y="119"/>
                  </a:cubicBezTo>
                  <a:cubicBezTo>
                    <a:pt x="68" y="139"/>
                    <a:pt x="68" y="139"/>
                    <a:pt x="68" y="139"/>
                  </a:cubicBezTo>
                  <a:cubicBezTo>
                    <a:pt x="57" y="139"/>
                    <a:pt x="46" y="137"/>
                    <a:pt x="37" y="133"/>
                  </a:cubicBezTo>
                  <a:cubicBezTo>
                    <a:pt x="46" y="114"/>
                    <a:pt x="46" y="114"/>
                    <a:pt x="46" y="114"/>
                  </a:cubicBezTo>
                  <a:cubicBezTo>
                    <a:pt x="40" y="111"/>
                    <a:pt x="34" y="106"/>
                    <a:pt x="29" y="100"/>
                  </a:cubicBezTo>
                  <a:cubicBezTo>
                    <a:pt x="13" y="113"/>
                    <a:pt x="13" y="113"/>
                    <a:pt x="13" y="113"/>
                  </a:cubicBezTo>
                  <a:cubicBezTo>
                    <a:pt x="7" y="105"/>
                    <a:pt x="2" y="96"/>
                    <a:pt x="0" y="85"/>
                  </a:cubicBezTo>
                  <a:cubicBezTo>
                    <a:pt x="20" y="81"/>
                    <a:pt x="20" y="81"/>
                    <a:pt x="20" y="81"/>
                  </a:cubicBezTo>
                  <a:cubicBezTo>
                    <a:pt x="19" y="77"/>
                    <a:pt x="19" y="74"/>
                    <a:pt x="19" y="70"/>
                  </a:cubicBezTo>
                  <a:cubicBezTo>
                    <a:pt x="19" y="66"/>
                    <a:pt x="19" y="62"/>
                    <a:pt x="20" y="59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2" y="44"/>
                    <a:pt x="7" y="34"/>
                    <a:pt x="13" y="26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34" y="34"/>
                    <a:pt x="40" y="29"/>
                    <a:pt x="46" y="26"/>
                  </a:cubicBezTo>
                  <a:cubicBezTo>
                    <a:pt x="37" y="7"/>
                    <a:pt x="37" y="7"/>
                    <a:pt x="37" y="7"/>
                  </a:cubicBezTo>
                  <a:cubicBezTo>
                    <a:pt x="46" y="3"/>
                    <a:pt x="57" y="0"/>
                    <a:pt x="68" y="0"/>
                  </a:cubicBezTo>
                  <a:cubicBezTo>
                    <a:pt x="68" y="21"/>
                    <a:pt x="68" y="21"/>
                    <a:pt x="68" y="21"/>
                  </a:cubicBezTo>
                  <a:cubicBezTo>
                    <a:pt x="68" y="40"/>
                    <a:pt x="68" y="40"/>
                    <a:pt x="68" y="40"/>
                  </a:cubicBezTo>
                  <a:cubicBezTo>
                    <a:pt x="51" y="40"/>
                    <a:pt x="38" y="54"/>
                    <a:pt x="38" y="70"/>
                  </a:cubicBezTo>
                  <a:cubicBezTo>
                    <a:pt x="38" y="86"/>
                    <a:pt x="51" y="99"/>
                    <a:pt x="68" y="99"/>
                  </a:cubicBezTo>
                  <a:lnTo>
                    <a:pt x="68" y="11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8" name="Freeform 38"/>
            <p:cNvSpPr>
              <a:spLocks noEditPoints="1"/>
            </p:cNvSpPr>
            <p:nvPr/>
          </p:nvSpPr>
          <p:spPr bwMode="auto">
            <a:xfrm>
              <a:off x="4979457" y="3962033"/>
              <a:ext cx="348583" cy="352169"/>
            </a:xfrm>
            <a:custGeom>
              <a:avLst/>
              <a:gdLst>
                <a:gd name="T0" fmla="*/ 106 w 164"/>
                <a:gd name="T1" fmla="*/ 31 h 166"/>
                <a:gd name="T2" fmla="*/ 117 w 164"/>
                <a:gd name="T3" fmla="*/ 8 h 166"/>
                <a:gd name="T4" fmla="*/ 146 w 164"/>
                <a:gd name="T5" fmla="*/ 32 h 166"/>
                <a:gd name="T6" fmla="*/ 126 w 164"/>
                <a:gd name="T7" fmla="*/ 47 h 166"/>
                <a:gd name="T8" fmla="*/ 138 w 164"/>
                <a:gd name="T9" fmla="*/ 70 h 166"/>
                <a:gd name="T10" fmla="*/ 162 w 164"/>
                <a:gd name="T11" fmla="*/ 65 h 166"/>
                <a:gd name="T12" fmla="*/ 164 w 164"/>
                <a:gd name="T13" fmla="*/ 83 h 166"/>
                <a:gd name="T14" fmla="*/ 162 w 164"/>
                <a:gd name="T15" fmla="*/ 102 h 166"/>
                <a:gd name="T16" fmla="*/ 138 w 164"/>
                <a:gd name="T17" fmla="*/ 96 h 166"/>
                <a:gd name="T18" fmla="*/ 126 w 164"/>
                <a:gd name="T19" fmla="*/ 120 h 166"/>
                <a:gd name="T20" fmla="*/ 146 w 164"/>
                <a:gd name="T21" fmla="*/ 135 h 166"/>
                <a:gd name="T22" fmla="*/ 117 w 164"/>
                <a:gd name="T23" fmla="*/ 158 h 166"/>
                <a:gd name="T24" fmla="*/ 106 w 164"/>
                <a:gd name="T25" fmla="*/ 136 h 166"/>
                <a:gd name="T26" fmla="*/ 81 w 164"/>
                <a:gd name="T27" fmla="*/ 142 h 166"/>
                <a:gd name="T28" fmla="*/ 81 w 164"/>
                <a:gd name="T29" fmla="*/ 119 h 166"/>
                <a:gd name="T30" fmla="*/ 116 w 164"/>
                <a:gd name="T31" fmla="*/ 83 h 166"/>
                <a:gd name="T32" fmla="*/ 81 w 164"/>
                <a:gd name="T33" fmla="*/ 48 h 166"/>
                <a:gd name="T34" fmla="*/ 81 w 164"/>
                <a:gd name="T35" fmla="*/ 25 h 166"/>
                <a:gd name="T36" fmla="*/ 106 w 164"/>
                <a:gd name="T37" fmla="*/ 31 h 166"/>
                <a:gd name="T38" fmla="*/ 81 w 164"/>
                <a:gd name="T39" fmla="*/ 142 h 166"/>
                <a:gd name="T40" fmla="*/ 81 w 164"/>
                <a:gd name="T41" fmla="*/ 142 h 166"/>
                <a:gd name="T42" fmla="*/ 81 w 164"/>
                <a:gd name="T43" fmla="*/ 166 h 166"/>
                <a:gd name="T44" fmla="*/ 45 w 164"/>
                <a:gd name="T45" fmla="*/ 158 h 166"/>
                <a:gd name="T46" fmla="*/ 55 w 164"/>
                <a:gd name="T47" fmla="*/ 136 h 166"/>
                <a:gd name="T48" fmla="*/ 35 w 164"/>
                <a:gd name="T49" fmla="*/ 120 h 166"/>
                <a:gd name="T50" fmla="*/ 16 w 164"/>
                <a:gd name="T51" fmla="*/ 135 h 166"/>
                <a:gd name="T52" fmla="*/ 0 w 164"/>
                <a:gd name="T53" fmla="*/ 102 h 166"/>
                <a:gd name="T54" fmla="*/ 24 w 164"/>
                <a:gd name="T55" fmla="*/ 96 h 166"/>
                <a:gd name="T56" fmla="*/ 22 w 164"/>
                <a:gd name="T57" fmla="*/ 83 h 166"/>
                <a:gd name="T58" fmla="*/ 24 w 164"/>
                <a:gd name="T59" fmla="*/ 70 h 166"/>
                <a:gd name="T60" fmla="*/ 0 w 164"/>
                <a:gd name="T61" fmla="*/ 65 h 166"/>
                <a:gd name="T62" fmla="*/ 16 w 164"/>
                <a:gd name="T63" fmla="*/ 32 h 166"/>
                <a:gd name="T64" fmla="*/ 35 w 164"/>
                <a:gd name="T65" fmla="*/ 47 h 166"/>
                <a:gd name="T66" fmla="*/ 55 w 164"/>
                <a:gd name="T67" fmla="*/ 31 h 166"/>
                <a:gd name="T68" fmla="*/ 45 w 164"/>
                <a:gd name="T69" fmla="*/ 8 h 166"/>
                <a:gd name="T70" fmla="*/ 81 w 164"/>
                <a:gd name="T71" fmla="*/ 0 h 166"/>
                <a:gd name="T72" fmla="*/ 81 w 164"/>
                <a:gd name="T73" fmla="*/ 25 h 166"/>
                <a:gd name="T74" fmla="*/ 81 w 164"/>
                <a:gd name="T75" fmla="*/ 48 h 166"/>
                <a:gd name="T76" fmla="*/ 45 w 164"/>
                <a:gd name="T77" fmla="*/ 83 h 166"/>
                <a:gd name="T78" fmla="*/ 81 w 164"/>
                <a:gd name="T79" fmla="*/ 119 h 166"/>
                <a:gd name="T80" fmla="*/ 81 w 164"/>
                <a:gd name="T81" fmla="*/ 14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4" h="166">
                  <a:moveTo>
                    <a:pt x="106" y="31"/>
                  </a:moveTo>
                  <a:cubicBezTo>
                    <a:pt x="117" y="8"/>
                    <a:pt x="117" y="8"/>
                    <a:pt x="117" y="8"/>
                  </a:cubicBezTo>
                  <a:cubicBezTo>
                    <a:pt x="128" y="14"/>
                    <a:pt x="138" y="22"/>
                    <a:pt x="146" y="32"/>
                  </a:cubicBezTo>
                  <a:cubicBezTo>
                    <a:pt x="126" y="47"/>
                    <a:pt x="126" y="47"/>
                    <a:pt x="126" y="47"/>
                  </a:cubicBezTo>
                  <a:cubicBezTo>
                    <a:pt x="132" y="54"/>
                    <a:pt x="136" y="62"/>
                    <a:pt x="138" y="70"/>
                  </a:cubicBezTo>
                  <a:cubicBezTo>
                    <a:pt x="162" y="65"/>
                    <a:pt x="162" y="65"/>
                    <a:pt x="162" y="65"/>
                  </a:cubicBezTo>
                  <a:cubicBezTo>
                    <a:pt x="163" y="71"/>
                    <a:pt x="164" y="77"/>
                    <a:pt x="164" y="83"/>
                  </a:cubicBezTo>
                  <a:cubicBezTo>
                    <a:pt x="164" y="90"/>
                    <a:pt x="163" y="96"/>
                    <a:pt x="162" y="102"/>
                  </a:cubicBezTo>
                  <a:cubicBezTo>
                    <a:pt x="138" y="96"/>
                    <a:pt x="138" y="96"/>
                    <a:pt x="138" y="96"/>
                  </a:cubicBezTo>
                  <a:cubicBezTo>
                    <a:pt x="136" y="105"/>
                    <a:pt x="132" y="113"/>
                    <a:pt x="126" y="120"/>
                  </a:cubicBezTo>
                  <a:cubicBezTo>
                    <a:pt x="146" y="135"/>
                    <a:pt x="146" y="135"/>
                    <a:pt x="146" y="135"/>
                  </a:cubicBezTo>
                  <a:cubicBezTo>
                    <a:pt x="138" y="145"/>
                    <a:pt x="128" y="153"/>
                    <a:pt x="117" y="158"/>
                  </a:cubicBezTo>
                  <a:cubicBezTo>
                    <a:pt x="106" y="136"/>
                    <a:pt x="106" y="136"/>
                    <a:pt x="106" y="136"/>
                  </a:cubicBezTo>
                  <a:cubicBezTo>
                    <a:pt x="98" y="140"/>
                    <a:pt x="90" y="142"/>
                    <a:pt x="81" y="142"/>
                  </a:cubicBezTo>
                  <a:cubicBezTo>
                    <a:pt x="81" y="119"/>
                    <a:pt x="81" y="119"/>
                    <a:pt x="81" y="119"/>
                  </a:cubicBezTo>
                  <a:cubicBezTo>
                    <a:pt x="100" y="119"/>
                    <a:pt x="116" y="103"/>
                    <a:pt x="116" y="83"/>
                  </a:cubicBezTo>
                  <a:cubicBezTo>
                    <a:pt x="116" y="64"/>
                    <a:pt x="100" y="48"/>
                    <a:pt x="81" y="48"/>
                  </a:cubicBezTo>
                  <a:cubicBezTo>
                    <a:pt x="81" y="25"/>
                    <a:pt x="81" y="25"/>
                    <a:pt x="81" y="25"/>
                  </a:cubicBezTo>
                  <a:cubicBezTo>
                    <a:pt x="90" y="25"/>
                    <a:pt x="98" y="27"/>
                    <a:pt x="106" y="31"/>
                  </a:cubicBezTo>
                  <a:close/>
                  <a:moveTo>
                    <a:pt x="81" y="142"/>
                  </a:moveTo>
                  <a:cubicBezTo>
                    <a:pt x="81" y="142"/>
                    <a:pt x="81" y="142"/>
                    <a:pt x="81" y="142"/>
                  </a:cubicBezTo>
                  <a:cubicBezTo>
                    <a:pt x="81" y="166"/>
                    <a:pt x="81" y="166"/>
                    <a:pt x="81" y="166"/>
                  </a:cubicBezTo>
                  <a:cubicBezTo>
                    <a:pt x="68" y="166"/>
                    <a:pt x="56" y="163"/>
                    <a:pt x="45" y="158"/>
                  </a:cubicBezTo>
                  <a:cubicBezTo>
                    <a:pt x="55" y="136"/>
                    <a:pt x="55" y="136"/>
                    <a:pt x="55" y="136"/>
                  </a:cubicBezTo>
                  <a:cubicBezTo>
                    <a:pt x="48" y="132"/>
                    <a:pt x="41" y="126"/>
                    <a:pt x="35" y="120"/>
                  </a:cubicBezTo>
                  <a:cubicBezTo>
                    <a:pt x="16" y="135"/>
                    <a:pt x="16" y="135"/>
                    <a:pt x="16" y="135"/>
                  </a:cubicBezTo>
                  <a:cubicBezTo>
                    <a:pt x="8" y="126"/>
                    <a:pt x="2" y="114"/>
                    <a:pt x="0" y="102"/>
                  </a:cubicBezTo>
                  <a:cubicBezTo>
                    <a:pt x="24" y="96"/>
                    <a:pt x="24" y="96"/>
                    <a:pt x="24" y="96"/>
                  </a:cubicBezTo>
                  <a:cubicBezTo>
                    <a:pt x="23" y="92"/>
                    <a:pt x="22" y="88"/>
                    <a:pt x="22" y="83"/>
                  </a:cubicBezTo>
                  <a:cubicBezTo>
                    <a:pt x="22" y="79"/>
                    <a:pt x="23" y="75"/>
                    <a:pt x="24" y="70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2" y="52"/>
                    <a:pt x="8" y="41"/>
                    <a:pt x="16" y="32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41" y="40"/>
                    <a:pt x="48" y="35"/>
                    <a:pt x="55" y="31"/>
                  </a:cubicBezTo>
                  <a:cubicBezTo>
                    <a:pt x="45" y="8"/>
                    <a:pt x="45" y="8"/>
                    <a:pt x="45" y="8"/>
                  </a:cubicBezTo>
                  <a:cubicBezTo>
                    <a:pt x="56" y="3"/>
                    <a:pt x="68" y="0"/>
                    <a:pt x="81" y="0"/>
                  </a:cubicBezTo>
                  <a:cubicBezTo>
                    <a:pt x="81" y="25"/>
                    <a:pt x="81" y="25"/>
                    <a:pt x="81" y="25"/>
                  </a:cubicBezTo>
                  <a:cubicBezTo>
                    <a:pt x="81" y="48"/>
                    <a:pt x="81" y="48"/>
                    <a:pt x="81" y="48"/>
                  </a:cubicBezTo>
                  <a:cubicBezTo>
                    <a:pt x="61" y="48"/>
                    <a:pt x="45" y="64"/>
                    <a:pt x="45" y="83"/>
                  </a:cubicBezTo>
                  <a:cubicBezTo>
                    <a:pt x="45" y="103"/>
                    <a:pt x="61" y="119"/>
                    <a:pt x="81" y="119"/>
                  </a:cubicBezTo>
                  <a:lnTo>
                    <a:pt x="81" y="14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9" name="Freeform 39"/>
            <p:cNvSpPr>
              <a:spLocks noEditPoints="1"/>
            </p:cNvSpPr>
            <p:nvPr/>
          </p:nvSpPr>
          <p:spPr bwMode="auto">
            <a:xfrm>
              <a:off x="6412323" y="4630526"/>
              <a:ext cx="254493" cy="251805"/>
            </a:xfrm>
            <a:custGeom>
              <a:avLst/>
              <a:gdLst>
                <a:gd name="T0" fmla="*/ 60 w 120"/>
                <a:gd name="T1" fmla="*/ 119 h 119"/>
                <a:gd name="T2" fmla="*/ 70 w 120"/>
                <a:gd name="T3" fmla="*/ 119 h 119"/>
                <a:gd name="T4" fmla="*/ 70 w 120"/>
                <a:gd name="T5" fmla="*/ 110 h 119"/>
                <a:gd name="T6" fmla="*/ 89 w 120"/>
                <a:gd name="T7" fmla="*/ 102 h 119"/>
                <a:gd name="T8" fmla="*/ 96 w 120"/>
                <a:gd name="T9" fmla="*/ 109 h 119"/>
                <a:gd name="T10" fmla="*/ 109 w 120"/>
                <a:gd name="T11" fmla="*/ 95 h 119"/>
                <a:gd name="T12" fmla="*/ 103 w 120"/>
                <a:gd name="T13" fmla="*/ 89 h 119"/>
                <a:gd name="T14" fmla="*/ 111 w 120"/>
                <a:gd name="T15" fmla="*/ 69 h 119"/>
                <a:gd name="T16" fmla="*/ 120 w 120"/>
                <a:gd name="T17" fmla="*/ 69 h 119"/>
                <a:gd name="T18" fmla="*/ 120 w 120"/>
                <a:gd name="T19" fmla="*/ 50 h 119"/>
                <a:gd name="T20" fmla="*/ 111 w 120"/>
                <a:gd name="T21" fmla="*/ 50 h 119"/>
                <a:gd name="T22" fmla="*/ 103 w 120"/>
                <a:gd name="T23" fmla="*/ 30 h 119"/>
                <a:gd name="T24" fmla="*/ 109 w 120"/>
                <a:gd name="T25" fmla="*/ 24 h 119"/>
                <a:gd name="T26" fmla="*/ 96 w 120"/>
                <a:gd name="T27" fmla="*/ 10 h 119"/>
                <a:gd name="T28" fmla="*/ 89 w 120"/>
                <a:gd name="T29" fmla="*/ 17 h 119"/>
                <a:gd name="T30" fmla="*/ 70 w 120"/>
                <a:gd name="T31" fmla="*/ 8 h 119"/>
                <a:gd name="T32" fmla="*/ 70 w 120"/>
                <a:gd name="T33" fmla="*/ 0 h 119"/>
                <a:gd name="T34" fmla="*/ 60 w 120"/>
                <a:gd name="T35" fmla="*/ 0 h 119"/>
                <a:gd name="T36" fmla="*/ 60 w 120"/>
                <a:gd name="T37" fmla="*/ 17 h 119"/>
                <a:gd name="T38" fmla="*/ 103 w 120"/>
                <a:gd name="T39" fmla="*/ 59 h 119"/>
                <a:gd name="T40" fmla="*/ 60 w 120"/>
                <a:gd name="T41" fmla="*/ 102 h 119"/>
                <a:gd name="T42" fmla="*/ 60 w 120"/>
                <a:gd name="T43" fmla="*/ 119 h 119"/>
                <a:gd name="T44" fmla="*/ 17 w 120"/>
                <a:gd name="T45" fmla="*/ 89 h 119"/>
                <a:gd name="T46" fmla="*/ 11 w 120"/>
                <a:gd name="T47" fmla="*/ 95 h 119"/>
                <a:gd name="T48" fmla="*/ 24 w 120"/>
                <a:gd name="T49" fmla="*/ 109 h 119"/>
                <a:gd name="T50" fmla="*/ 31 w 120"/>
                <a:gd name="T51" fmla="*/ 102 h 119"/>
                <a:gd name="T52" fmla="*/ 51 w 120"/>
                <a:gd name="T53" fmla="*/ 110 h 119"/>
                <a:gd name="T54" fmla="*/ 51 w 120"/>
                <a:gd name="T55" fmla="*/ 119 h 119"/>
                <a:gd name="T56" fmla="*/ 60 w 120"/>
                <a:gd name="T57" fmla="*/ 119 h 119"/>
                <a:gd name="T58" fmla="*/ 60 w 120"/>
                <a:gd name="T59" fmla="*/ 102 h 119"/>
                <a:gd name="T60" fmla="*/ 60 w 120"/>
                <a:gd name="T61" fmla="*/ 102 h 119"/>
                <a:gd name="T62" fmla="*/ 18 w 120"/>
                <a:gd name="T63" fmla="*/ 59 h 119"/>
                <a:gd name="T64" fmla="*/ 60 w 120"/>
                <a:gd name="T65" fmla="*/ 17 h 119"/>
                <a:gd name="T66" fmla="*/ 60 w 120"/>
                <a:gd name="T67" fmla="*/ 17 h 119"/>
                <a:gd name="T68" fmla="*/ 60 w 120"/>
                <a:gd name="T69" fmla="*/ 17 h 119"/>
                <a:gd name="T70" fmla="*/ 60 w 120"/>
                <a:gd name="T71" fmla="*/ 0 h 119"/>
                <a:gd name="T72" fmla="*/ 51 w 120"/>
                <a:gd name="T73" fmla="*/ 0 h 119"/>
                <a:gd name="T74" fmla="*/ 51 w 120"/>
                <a:gd name="T75" fmla="*/ 8 h 119"/>
                <a:gd name="T76" fmla="*/ 31 w 120"/>
                <a:gd name="T77" fmla="*/ 17 h 119"/>
                <a:gd name="T78" fmla="*/ 24 w 120"/>
                <a:gd name="T79" fmla="*/ 10 h 119"/>
                <a:gd name="T80" fmla="*/ 11 w 120"/>
                <a:gd name="T81" fmla="*/ 24 h 119"/>
                <a:gd name="T82" fmla="*/ 17 w 120"/>
                <a:gd name="T83" fmla="*/ 30 h 119"/>
                <a:gd name="T84" fmla="*/ 9 w 120"/>
                <a:gd name="T85" fmla="*/ 50 h 119"/>
                <a:gd name="T86" fmla="*/ 0 w 120"/>
                <a:gd name="T87" fmla="*/ 50 h 119"/>
                <a:gd name="T88" fmla="*/ 0 w 120"/>
                <a:gd name="T89" fmla="*/ 69 h 119"/>
                <a:gd name="T90" fmla="*/ 9 w 120"/>
                <a:gd name="T91" fmla="*/ 69 h 119"/>
                <a:gd name="T92" fmla="*/ 17 w 120"/>
                <a:gd name="T93" fmla="*/ 8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20" h="119">
                  <a:moveTo>
                    <a:pt x="60" y="119"/>
                  </a:moveTo>
                  <a:cubicBezTo>
                    <a:pt x="70" y="119"/>
                    <a:pt x="70" y="119"/>
                    <a:pt x="70" y="119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77" y="109"/>
                    <a:pt x="84" y="106"/>
                    <a:pt x="89" y="102"/>
                  </a:cubicBezTo>
                  <a:cubicBezTo>
                    <a:pt x="96" y="109"/>
                    <a:pt x="96" y="109"/>
                    <a:pt x="96" y="109"/>
                  </a:cubicBezTo>
                  <a:cubicBezTo>
                    <a:pt x="109" y="95"/>
                    <a:pt x="109" y="95"/>
                    <a:pt x="109" y="95"/>
                  </a:cubicBezTo>
                  <a:cubicBezTo>
                    <a:pt x="103" y="89"/>
                    <a:pt x="103" y="89"/>
                    <a:pt x="103" y="89"/>
                  </a:cubicBezTo>
                  <a:cubicBezTo>
                    <a:pt x="107" y="83"/>
                    <a:pt x="110" y="76"/>
                    <a:pt x="111" y="69"/>
                  </a:cubicBezTo>
                  <a:cubicBezTo>
                    <a:pt x="120" y="69"/>
                    <a:pt x="120" y="69"/>
                    <a:pt x="120" y="69"/>
                  </a:cubicBezTo>
                  <a:cubicBezTo>
                    <a:pt x="120" y="50"/>
                    <a:pt x="120" y="50"/>
                    <a:pt x="120" y="50"/>
                  </a:cubicBezTo>
                  <a:cubicBezTo>
                    <a:pt x="111" y="50"/>
                    <a:pt x="111" y="50"/>
                    <a:pt x="111" y="50"/>
                  </a:cubicBezTo>
                  <a:cubicBezTo>
                    <a:pt x="110" y="43"/>
                    <a:pt x="107" y="36"/>
                    <a:pt x="103" y="30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96" y="10"/>
                    <a:pt x="96" y="10"/>
                    <a:pt x="96" y="10"/>
                  </a:cubicBezTo>
                  <a:cubicBezTo>
                    <a:pt x="89" y="17"/>
                    <a:pt x="89" y="17"/>
                    <a:pt x="89" y="17"/>
                  </a:cubicBezTo>
                  <a:cubicBezTo>
                    <a:pt x="84" y="13"/>
                    <a:pt x="77" y="10"/>
                    <a:pt x="70" y="8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0" y="17"/>
                    <a:pt x="60" y="17"/>
                    <a:pt x="60" y="17"/>
                  </a:cubicBezTo>
                  <a:cubicBezTo>
                    <a:pt x="84" y="17"/>
                    <a:pt x="103" y="36"/>
                    <a:pt x="103" y="59"/>
                  </a:cubicBezTo>
                  <a:cubicBezTo>
                    <a:pt x="103" y="83"/>
                    <a:pt x="84" y="102"/>
                    <a:pt x="60" y="102"/>
                  </a:cubicBezTo>
                  <a:lnTo>
                    <a:pt x="60" y="119"/>
                  </a:lnTo>
                  <a:close/>
                  <a:moveTo>
                    <a:pt x="17" y="89"/>
                  </a:moveTo>
                  <a:cubicBezTo>
                    <a:pt x="11" y="95"/>
                    <a:pt x="11" y="95"/>
                    <a:pt x="11" y="95"/>
                  </a:cubicBezTo>
                  <a:cubicBezTo>
                    <a:pt x="24" y="109"/>
                    <a:pt x="24" y="109"/>
                    <a:pt x="24" y="109"/>
                  </a:cubicBezTo>
                  <a:cubicBezTo>
                    <a:pt x="31" y="102"/>
                    <a:pt x="31" y="102"/>
                    <a:pt x="31" y="102"/>
                  </a:cubicBezTo>
                  <a:cubicBezTo>
                    <a:pt x="37" y="106"/>
                    <a:pt x="43" y="109"/>
                    <a:pt x="51" y="110"/>
                  </a:cubicBezTo>
                  <a:cubicBezTo>
                    <a:pt x="51" y="119"/>
                    <a:pt x="51" y="119"/>
                    <a:pt x="51" y="119"/>
                  </a:cubicBezTo>
                  <a:cubicBezTo>
                    <a:pt x="60" y="119"/>
                    <a:pt x="60" y="119"/>
                    <a:pt x="60" y="119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37" y="102"/>
                    <a:pt x="18" y="83"/>
                    <a:pt x="18" y="59"/>
                  </a:cubicBezTo>
                  <a:cubicBezTo>
                    <a:pt x="18" y="36"/>
                    <a:pt x="37" y="17"/>
                    <a:pt x="60" y="17"/>
                  </a:cubicBezTo>
                  <a:cubicBezTo>
                    <a:pt x="60" y="17"/>
                    <a:pt x="60" y="17"/>
                    <a:pt x="60" y="17"/>
                  </a:cubicBezTo>
                  <a:cubicBezTo>
                    <a:pt x="60" y="17"/>
                    <a:pt x="60" y="17"/>
                    <a:pt x="60" y="17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1" y="8"/>
                    <a:pt x="51" y="8"/>
                    <a:pt x="51" y="8"/>
                  </a:cubicBezTo>
                  <a:cubicBezTo>
                    <a:pt x="43" y="10"/>
                    <a:pt x="37" y="13"/>
                    <a:pt x="31" y="17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3" y="36"/>
                    <a:pt x="10" y="43"/>
                    <a:pt x="9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9" y="69"/>
                    <a:pt x="9" y="69"/>
                    <a:pt x="9" y="69"/>
                  </a:cubicBezTo>
                  <a:cubicBezTo>
                    <a:pt x="10" y="76"/>
                    <a:pt x="13" y="83"/>
                    <a:pt x="17" y="8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0" name="Freeform 40"/>
            <p:cNvSpPr>
              <a:spLocks noEditPoints="1"/>
            </p:cNvSpPr>
            <p:nvPr/>
          </p:nvSpPr>
          <p:spPr bwMode="auto">
            <a:xfrm>
              <a:off x="6460714" y="4677123"/>
              <a:ext cx="156818" cy="158610"/>
            </a:xfrm>
            <a:custGeom>
              <a:avLst/>
              <a:gdLst>
                <a:gd name="T0" fmla="*/ 37 w 74"/>
                <a:gd name="T1" fmla="*/ 0 h 75"/>
                <a:gd name="T2" fmla="*/ 74 w 74"/>
                <a:gd name="T3" fmla="*/ 37 h 75"/>
                <a:gd name="T4" fmla="*/ 37 w 74"/>
                <a:gd name="T5" fmla="*/ 75 h 75"/>
                <a:gd name="T6" fmla="*/ 37 w 74"/>
                <a:gd name="T7" fmla="*/ 75 h 75"/>
                <a:gd name="T8" fmla="*/ 37 w 74"/>
                <a:gd name="T9" fmla="*/ 69 h 75"/>
                <a:gd name="T10" fmla="*/ 37 w 74"/>
                <a:gd name="T11" fmla="*/ 69 h 75"/>
                <a:gd name="T12" fmla="*/ 69 w 74"/>
                <a:gd name="T13" fmla="*/ 37 h 75"/>
                <a:gd name="T14" fmla="*/ 37 w 74"/>
                <a:gd name="T15" fmla="*/ 6 h 75"/>
                <a:gd name="T16" fmla="*/ 37 w 74"/>
                <a:gd name="T17" fmla="*/ 6 h 75"/>
                <a:gd name="T18" fmla="*/ 37 w 74"/>
                <a:gd name="T19" fmla="*/ 0 h 75"/>
                <a:gd name="T20" fmla="*/ 37 w 74"/>
                <a:gd name="T21" fmla="*/ 75 h 75"/>
                <a:gd name="T22" fmla="*/ 0 w 74"/>
                <a:gd name="T23" fmla="*/ 37 h 75"/>
                <a:gd name="T24" fmla="*/ 37 w 74"/>
                <a:gd name="T25" fmla="*/ 0 h 75"/>
                <a:gd name="T26" fmla="*/ 37 w 74"/>
                <a:gd name="T27" fmla="*/ 6 h 75"/>
                <a:gd name="T28" fmla="*/ 5 w 74"/>
                <a:gd name="T29" fmla="*/ 37 h 75"/>
                <a:gd name="T30" fmla="*/ 37 w 74"/>
                <a:gd name="T31" fmla="*/ 69 h 75"/>
                <a:gd name="T32" fmla="*/ 37 w 74"/>
                <a:gd name="T33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4" h="75">
                  <a:moveTo>
                    <a:pt x="37" y="0"/>
                  </a:moveTo>
                  <a:cubicBezTo>
                    <a:pt x="58" y="0"/>
                    <a:pt x="74" y="17"/>
                    <a:pt x="74" y="37"/>
                  </a:cubicBezTo>
                  <a:cubicBezTo>
                    <a:pt x="74" y="58"/>
                    <a:pt x="58" y="75"/>
                    <a:pt x="37" y="75"/>
                  </a:cubicBezTo>
                  <a:cubicBezTo>
                    <a:pt x="37" y="75"/>
                    <a:pt x="37" y="75"/>
                    <a:pt x="37" y="75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55" y="69"/>
                    <a:pt x="69" y="55"/>
                    <a:pt x="69" y="37"/>
                  </a:cubicBezTo>
                  <a:cubicBezTo>
                    <a:pt x="69" y="20"/>
                    <a:pt x="55" y="6"/>
                    <a:pt x="37" y="6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7" y="0"/>
                    <a:pt x="37" y="0"/>
                    <a:pt x="37" y="0"/>
                  </a:cubicBezTo>
                  <a:close/>
                  <a:moveTo>
                    <a:pt x="37" y="75"/>
                  </a:moveTo>
                  <a:cubicBezTo>
                    <a:pt x="17" y="75"/>
                    <a:pt x="0" y="58"/>
                    <a:pt x="0" y="37"/>
                  </a:cubicBezTo>
                  <a:cubicBezTo>
                    <a:pt x="0" y="17"/>
                    <a:pt x="17" y="0"/>
                    <a:pt x="37" y="0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20" y="6"/>
                    <a:pt x="5" y="20"/>
                    <a:pt x="5" y="37"/>
                  </a:cubicBezTo>
                  <a:cubicBezTo>
                    <a:pt x="5" y="55"/>
                    <a:pt x="20" y="69"/>
                    <a:pt x="37" y="69"/>
                  </a:cubicBezTo>
                  <a:lnTo>
                    <a:pt x="37" y="75"/>
                  </a:lnTo>
                  <a:close/>
                </a:path>
              </a:pathLst>
            </a:custGeom>
            <a:solidFill>
              <a:srgbClr val="D9D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1" name="Freeform 41"/>
            <p:cNvSpPr>
              <a:spLocks noEditPoints="1"/>
            </p:cNvSpPr>
            <p:nvPr/>
          </p:nvSpPr>
          <p:spPr bwMode="auto">
            <a:xfrm>
              <a:off x="6499246" y="4964772"/>
              <a:ext cx="386220" cy="383531"/>
            </a:xfrm>
            <a:custGeom>
              <a:avLst/>
              <a:gdLst>
                <a:gd name="T0" fmla="*/ 91 w 182"/>
                <a:gd name="T1" fmla="*/ 14 h 181"/>
                <a:gd name="T2" fmla="*/ 91 w 182"/>
                <a:gd name="T3" fmla="*/ 0 h 181"/>
                <a:gd name="T4" fmla="*/ 126 w 182"/>
                <a:gd name="T5" fmla="*/ 7 h 181"/>
                <a:gd name="T6" fmla="*/ 120 w 182"/>
                <a:gd name="T7" fmla="*/ 20 h 181"/>
                <a:gd name="T8" fmla="*/ 145 w 182"/>
                <a:gd name="T9" fmla="*/ 37 h 181"/>
                <a:gd name="T10" fmla="*/ 155 w 182"/>
                <a:gd name="T11" fmla="*/ 26 h 181"/>
                <a:gd name="T12" fmla="*/ 175 w 182"/>
                <a:gd name="T13" fmla="*/ 56 h 181"/>
                <a:gd name="T14" fmla="*/ 162 w 182"/>
                <a:gd name="T15" fmla="*/ 61 h 181"/>
                <a:gd name="T16" fmla="*/ 167 w 182"/>
                <a:gd name="T17" fmla="*/ 91 h 181"/>
                <a:gd name="T18" fmla="*/ 182 w 182"/>
                <a:gd name="T19" fmla="*/ 91 h 181"/>
                <a:gd name="T20" fmla="*/ 175 w 182"/>
                <a:gd name="T21" fmla="*/ 125 h 181"/>
                <a:gd name="T22" fmla="*/ 162 w 182"/>
                <a:gd name="T23" fmla="*/ 120 h 181"/>
                <a:gd name="T24" fmla="*/ 145 w 182"/>
                <a:gd name="T25" fmla="*/ 145 h 181"/>
                <a:gd name="T26" fmla="*/ 155 w 182"/>
                <a:gd name="T27" fmla="*/ 155 h 181"/>
                <a:gd name="T28" fmla="*/ 126 w 182"/>
                <a:gd name="T29" fmla="*/ 175 h 181"/>
                <a:gd name="T30" fmla="*/ 120 w 182"/>
                <a:gd name="T31" fmla="*/ 161 h 181"/>
                <a:gd name="T32" fmla="*/ 91 w 182"/>
                <a:gd name="T33" fmla="*/ 167 h 181"/>
                <a:gd name="T34" fmla="*/ 91 w 182"/>
                <a:gd name="T35" fmla="*/ 150 h 181"/>
                <a:gd name="T36" fmla="*/ 151 w 182"/>
                <a:gd name="T37" fmla="*/ 91 h 181"/>
                <a:gd name="T38" fmla="*/ 91 w 182"/>
                <a:gd name="T39" fmla="*/ 31 h 181"/>
                <a:gd name="T40" fmla="*/ 91 w 182"/>
                <a:gd name="T41" fmla="*/ 14 h 181"/>
                <a:gd name="T42" fmla="*/ 37 w 182"/>
                <a:gd name="T43" fmla="*/ 145 h 181"/>
                <a:gd name="T44" fmla="*/ 27 w 182"/>
                <a:gd name="T45" fmla="*/ 155 h 181"/>
                <a:gd name="T46" fmla="*/ 7 w 182"/>
                <a:gd name="T47" fmla="*/ 125 h 181"/>
                <a:gd name="T48" fmla="*/ 21 w 182"/>
                <a:gd name="T49" fmla="*/ 120 h 181"/>
                <a:gd name="T50" fmla="*/ 15 w 182"/>
                <a:gd name="T51" fmla="*/ 91 h 181"/>
                <a:gd name="T52" fmla="*/ 0 w 182"/>
                <a:gd name="T53" fmla="*/ 91 h 181"/>
                <a:gd name="T54" fmla="*/ 7 w 182"/>
                <a:gd name="T55" fmla="*/ 56 h 181"/>
                <a:gd name="T56" fmla="*/ 21 w 182"/>
                <a:gd name="T57" fmla="*/ 61 h 181"/>
                <a:gd name="T58" fmla="*/ 37 w 182"/>
                <a:gd name="T59" fmla="*/ 37 h 181"/>
                <a:gd name="T60" fmla="*/ 27 w 182"/>
                <a:gd name="T61" fmla="*/ 26 h 181"/>
                <a:gd name="T62" fmla="*/ 56 w 182"/>
                <a:gd name="T63" fmla="*/ 7 h 181"/>
                <a:gd name="T64" fmla="*/ 62 w 182"/>
                <a:gd name="T65" fmla="*/ 20 h 181"/>
                <a:gd name="T66" fmla="*/ 91 w 182"/>
                <a:gd name="T67" fmla="*/ 14 h 181"/>
                <a:gd name="T68" fmla="*/ 91 w 182"/>
                <a:gd name="T69" fmla="*/ 31 h 181"/>
                <a:gd name="T70" fmla="*/ 32 w 182"/>
                <a:gd name="T71" fmla="*/ 91 h 181"/>
                <a:gd name="T72" fmla="*/ 91 w 182"/>
                <a:gd name="T73" fmla="*/ 150 h 181"/>
                <a:gd name="T74" fmla="*/ 91 w 182"/>
                <a:gd name="T75" fmla="*/ 167 h 181"/>
                <a:gd name="T76" fmla="*/ 91 w 182"/>
                <a:gd name="T77" fmla="*/ 181 h 181"/>
                <a:gd name="T78" fmla="*/ 56 w 182"/>
                <a:gd name="T79" fmla="*/ 175 h 181"/>
                <a:gd name="T80" fmla="*/ 62 w 182"/>
                <a:gd name="T81" fmla="*/ 161 h 181"/>
                <a:gd name="T82" fmla="*/ 37 w 182"/>
                <a:gd name="T83" fmla="*/ 14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82" h="181">
                  <a:moveTo>
                    <a:pt x="91" y="14"/>
                  </a:moveTo>
                  <a:cubicBezTo>
                    <a:pt x="91" y="0"/>
                    <a:pt x="91" y="0"/>
                    <a:pt x="91" y="0"/>
                  </a:cubicBezTo>
                  <a:cubicBezTo>
                    <a:pt x="103" y="0"/>
                    <a:pt x="115" y="2"/>
                    <a:pt x="126" y="7"/>
                  </a:cubicBezTo>
                  <a:cubicBezTo>
                    <a:pt x="120" y="20"/>
                    <a:pt x="120" y="20"/>
                    <a:pt x="120" y="20"/>
                  </a:cubicBezTo>
                  <a:cubicBezTo>
                    <a:pt x="130" y="24"/>
                    <a:pt x="138" y="30"/>
                    <a:pt x="145" y="37"/>
                  </a:cubicBezTo>
                  <a:cubicBezTo>
                    <a:pt x="155" y="26"/>
                    <a:pt x="155" y="26"/>
                    <a:pt x="155" y="26"/>
                  </a:cubicBezTo>
                  <a:cubicBezTo>
                    <a:pt x="164" y="35"/>
                    <a:pt x="170" y="45"/>
                    <a:pt x="175" y="56"/>
                  </a:cubicBezTo>
                  <a:cubicBezTo>
                    <a:pt x="162" y="61"/>
                    <a:pt x="162" y="61"/>
                    <a:pt x="162" y="61"/>
                  </a:cubicBezTo>
                  <a:cubicBezTo>
                    <a:pt x="165" y="70"/>
                    <a:pt x="167" y="80"/>
                    <a:pt x="167" y="91"/>
                  </a:cubicBezTo>
                  <a:cubicBezTo>
                    <a:pt x="182" y="91"/>
                    <a:pt x="182" y="91"/>
                    <a:pt x="182" y="91"/>
                  </a:cubicBezTo>
                  <a:cubicBezTo>
                    <a:pt x="182" y="103"/>
                    <a:pt x="179" y="115"/>
                    <a:pt x="175" y="125"/>
                  </a:cubicBezTo>
                  <a:cubicBezTo>
                    <a:pt x="162" y="120"/>
                    <a:pt x="162" y="120"/>
                    <a:pt x="162" y="120"/>
                  </a:cubicBezTo>
                  <a:cubicBezTo>
                    <a:pt x="158" y="129"/>
                    <a:pt x="152" y="138"/>
                    <a:pt x="145" y="145"/>
                  </a:cubicBezTo>
                  <a:cubicBezTo>
                    <a:pt x="155" y="155"/>
                    <a:pt x="155" y="155"/>
                    <a:pt x="155" y="155"/>
                  </a:cubicBezTo>
                  <a:cubicBezTo>
                    <a:pt x="147" y="163"/>
                    <a:pt x="137" y="170"/>
                    <a:pt x="126" y="175"/>
                  </a:cubicBezTo>
                  <a:cubicBezTo>
                    <a:pt x="120" y="161"/>
                    <a:pt x="120" y="161"/>
                    <a:pt x="120" y="161"/>
                  </a:cubicBezTo>
                  <a:cubicBezTo>
                    <a:pt x="111" y="165"/>
                    <a:pt x="101" y="167"/>
                    <a:pt x="91" y="167"/>
                  </a:cubicBezTo>
                  <a:cubicBezTo>
                    <a:pt x="91" y="150"/>
                    <a:pt x="91" y="150"/>
                    <a:pt x="91" y="150"/>
                  </a:cubicBezTo>
                  <a:cubicBezTo>
                    <a:pt x="124" y="150"/>
                    <a:pt x="151" y="124"/>
                    <a:pt x="151" y="91"/>
                  </a:cubicBezTo>
                  <a:cubicBezTo>
                    <a:pt x="151" y="58"/>
                    <a:pt x="124" y="31"/>
                    <a:pt x="91" y="31"/>
                  </a:cubicBezTo>
                  <a:lnTo>
                    <a:pt x="91" y="14"/>
                  </a:lnTo>
                  <a:close/>
                  <a:moveTo>
                    <a:pt x="37" y="145"/>
                  </a:moveTo>
                  <a:cubicBezTo>
                    <a:pt x="27" y="155"/>
                    <a:pt x="27" y="155"/>
                    <a:pt x="27" y="155"/>
                  </a:cubicBezTo>
                  <a:cubicBezTo>
                    <a:pt x="19" y="147"/>
                    <a:pt x="12" y="137"/>
                    <a:pt x="7" y="125"/>
                  </a:cubicBezTo>
                  <a:cubicBezTo>
                    <a:pt x="21" y="120"/>
                    <a:pt x="21" y="120"/>
                    <a:pt x="21" y="120"/>
                  </a:cubicBezTo>
                  <a:cubicBezTo>
                    <a:pt x="17" y="111"/>
                    <a:pt x="15" y="101"/>
                    <a:pt x="15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78"/>
                    <a:pt x="3" y="67"/>
                    <a:pt x="7" y="56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4" y="52"/>
                    <a:pt x="30" y="44"/>
                    <a:pt x="37" y="37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35" y="18"/>
                    <a:pt x="45" y="11"/>
                    <a:pt x="56" y="7"/>
                  </a:cubicBezTo>
                  <a:cubicBezTo>
                    <a:pt x="62" y="20"/>
                    <a:pt x="62" y="20"/>
                    <a:pt x="62" y="20"/>
                  </a:cubicBezTo>
                  <a:cubicBezTo>
                    <a:pt x="71" y="16"/>
                    <a:pt x="81" y="14"/>
                    <a:pt x="91" y="14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58" y="31"/>
                    <a:pt x="32" y="58"/>
                    <a:pt x="32" y="91"/>
                  </a:cubicBezTo>
                  <a:cubicBezTo>
                    <a:pt x="32" y="124"/>
                    <a:pt x="58" y="150"/>
                    <a:pt x="91" y="150"/>
                  </a:cubicBezTo>
                  <a:cubicBezTo>
                    <a:pt x="91" y="167"/>
                    <a:pt x="91" y="167"/>
                    <a:pt x="91" y="167"/>
                  </a:cubicBezTo>
                  <a:cubicBezTo>
                    <a:pt x="91" y="181"/>
                    <a:pt x="91" y="181"/>
                    <a:pt x="91" y="181"/>
                  </a:cubicBezTo>
                  <a:cubicBezTo>
                    <a:pt x="79" y="181"/>
                    <a:pt x="67" y="179"/>
                    <a:pt x="56" y="175"/>
                  </a:cubicBezTo>
                  <a:cubicBezTo>
                    <a:pt x="62" y="161"/>
                    <a:pt x="62" y="161"/>
                    <a:pt x="62" y="161"/>
                  </a:cubicBezTo>
                  <a:cubicBezTo>
                    <a:pt x="53" y="157"/>
                    <a:pt x="44" y="152"/>
                    <a:pt x="37" y="1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2" name="Freeform 42"/>
            <p:cNvSpPr>
              <a:spLocks/>
            </p:cNvSpPr>
            <p:nvPr/>
          </p:nvSpPr>
          <p:spPr bwMode="auto">
            <a:xfrm>
              <a:off x="6541362" y="5005097"/>
              <a:ext cx="301090" cy="302883"/>
            </a:xfrm>
            <a:custGeom>
              <a:avLst/>
              <a:gdLst>
                <a:gd name="T0" fmla="*/ 180 w 336"/>
                <a:gd name="T1" fmla="*/ 156 h 338"/>
                <a:gd name="T2" fmla="*/ 310 w 336"/>
                <a:gd name="T3" fmla="*/ 74 h 338"/>
                <a:gd name="T4" fmla="*/ 313 w 336"/>
                <a:gd name="T5" fmla="*/ 78 h 338"/>
                <a:gd name="T6" fmla="*/ 185 w 336"/>
                <a:gd name="T7" fmla="*/ 163 h 338"/>
                <a:gd name="T8" fmla="*/ 336 w 336"/>
                <a:gd name="T9" fmla="*/ 135 h 338"/>
                <a:gd name="T10" fmla="*/ 336 w 336"/>
                <a:gd name="T11" fmla="*/ 142 h 338"/>
                <a:gd name="T12" fmla="*/ 187 w 336"/>
                <a:gd name="T13" fmla="*/ 171 h 338"/>
                <a:gd name="T14" fmla="*/ 336 w 336"/>
                <a:gd name="T15" fmla="*/ 201 h 338"/>
                <a:gd name="T16" fmla="*/ 336 w 336"/>
                <a:gd name="T17" fmla="*/ 208 h 338"/>
                <a:gd name="T18" fmla="*/ 185 w 336"/>
                <a:gd name="T19" fmla="*/ 178 h 338"/>
                <a:gd name="T20" fmla="*/ 313 w 336"/>
                <a:gd name="T21" fmla="*/ 263 h 338"/>
                <a:gd name="T22" fmla="*/ 308 w 336"/>
                <a:gd name="T23" fmla="*/ 270 h 338"/>
                <a:gd name="T24" fmla="*/ 180 w 336"/>
                <a:gd name="T25" fmla="*/ 182 h 338"/>
                <a:gd name="T26" fmla="*/ 265 w 336"/>
                <a:gd name="T27" fmla="*/ 310 h 338"/>
                <a:gd name="T28" fmla="*/ 261 w 336"/>
                <a:gd name="T29" fmla="*/ 315 h 338"/>
                <a:gd name="T30" fmla="*/ 175 w 336"/>
                <a:gd name="T31" fmla="*/ 187 h 338"/>
                <a:gd name="T32" fmla="*/ 204 w 336"/>
                <a:gd name="T33" fmla="*/ 338 h 338"/>
                <a:gd name="T34" fmla="*/ 197 w 336"/>
                <a:gd name="T35" fmla="*/ 338 h 338"/>
                <a:gd name="T36" fmla="*/ 168 w 336"/>
                <a:gd name="T37" fmla="*/ 187 h 338"/>
                <a:gd name="T38" fmla="*/ 138 w 336"/>
                <a:gd name="T39" fmla="*/ 338 h 338"/>
                <a:gd name="T40" fmla="*/ 130 w 336"/>
                <a:gd name="T41" fmla="*/ 336 h 338"/>
                <a:gd name="T42" fmla="*/ 161 w 336"/>
                <a:gd name="T43" fmla="*/ 187 h 338"/>
                <a:gd name="T44" fmla="*/ 76 w 336"/>
                <a:gd name="T45" fmla="*/ 312 h 338"/>
                <a:gd name="T46" fmla="*/ 69 w 336"/>
                <a:gd name="T47" fmla="*/ 310 h 338"/>
                <a:gd name="T48" fmla="*/ 156 w 336"/>
                <a:gd name="T49" fmla="*/ 182 h 338"/>
                <a:gd name="T50" fmla="*/ 26 w 336"/>
                <a:gd name="T51" fmla="*/ 268 h 338"/>
                <a:gd name="T52" fmla="*/ 24 w 336"/>
                <a:gd name="T53" fmla="*/ 260 h 338"/>
                <a:gd name="T54" fmla="*/ 152 w 336"/>
                <a:gd name="T55" fmla="*/ 175 h 338"/>
                <a:gd name="T56" fmla="*/ 0 w 336"/>
                <a:gd name="T57" fmla="*/ 206 h 338"/>
                <a:gd name="T58" fmla="*/ 0 w 336"/>
                <a:gd name="T59" fmla="*/ 199 h 338"/>
                <a:gd name="T60" fmla="*/ 152 w 336"/>
                <a:gd name="T61" fmla="*/ 171 h 338"/>
                <a:gd name="T62" fmla="*/ 0 w 336"/>
                <a:gd name="T63" fmla="*/ 137 h 338"/>
                <a:gd name="T64" fmla="*/ 0 w 336"/>
                <a:gd name="T65" fmla="*/ 133 h 338"/>
                <a:gd name="T66" fmla="*/ 152 w 336"/>
                <a:gd name="T67" fmla="*/ 163 h 338"/>
                <a:gd name="T68" fmla="*/ 24 w 336"/>
                <a:gd name="T69" fmla="*/ 76 h 338"/>
                <a:gd name="T70" fmla="*/ 29 w 336"/>
                <a:gd name="T71" fmla="*/ 71 h 338"/>
                <a:gd name="T72" fmla="*/ 156 w 336"/>
                <a:gd name="T73" fmla="*/ 156 h 338"/>
                <a:gd name="T74" fmla="*/ 71 w 336"/>
                <a:gd name="T75" fmla="*/ 29 h 338"/>
                <a:gd name="T76" fmla="*/ 78 w 336"/>
                <a:gd name="T77" fmla="*/ 24 h 338"/>
                <a:gd name="T78" fmla="*/ 161 w 336"/>
                <a:gd name="T79" fmla="*/ 154 h 338"/>
                <a:gd name="T80" fmla="*/ 133 w 336"/>
                <a:gd name="T81" fmla="*/ 3 h 338"/>
                <a:gd name="T82" fmla="*/ 140 w 336"/>
                <a:gd name="T83" fmla="*/ 0 h 338"/>
                <a:gd name="T84" fmla="*/ 168 w 336"/>
                <a:gd name="T85" fmla="*/ 152 h 338"/>
                <a:gd name="T86" fmla="*/ 199 w 336"/>
                <a:gd name="T87" fmla="*/ 3 h 338"/>
                <a:gd name="T88" fmla="*/ 206 w 336"/>
                <a:gd name="T89" fmla="*/ 3 h 338"/>
                <a:gd name="T90" fmla="*/ 175 w 336"/>
                <a:gd name="T91" fmla="*/ 154 h 338"/>
                <a:gd name="T92" fmla="*/ 263 w 336"/>
                <a:gd name="T93" fmla="*/ 26 h 338"/>
                <a:gd name="T94" fmla="*/ 268 w 336"/>
                <a:gd name="T95" fmla="*/ 31 h 338"/>
                <a:gd name="T96" fmla="*/ 180 w 336"/>
                <a:gd name="T97" fmla="*/ 156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6" h="338">
                  <a:moveTo>
                    <a:pt x="180" y="156"/>
                  </a:moveTo>
                  <a:lnTo>
                    <a:pt x="310" y="74"/>
                  </a:lnTo>
                  <a:lnTo>
                    <a:pt x="313" y="78"/>
                  </a:lnTo>
                  <a:lnTo>
                    <a:pt x="185" y="163"/>
                  </a:lnTo>
                  <a:lnTo>
                    <a:pt x="336" y="135"/>
                  </a:lnTo>
                  <a:lnTo>
                    <a:pt x="336" y="142"/>
                  </a:lnTo>
                  <a:lnTo>
                    <a:pt x="187" y="171"/>
                  </a:lnTo>
                  <a:lnTo>
                    <a:pt x="336" y="201"/>
                  </a:lnTo>
                  <a:lnTo>
                    <a:pt x="336" y="208"/>
                  </a:lnTo>
                  <a:lnTo>
                    <a:pt x="185" y="178"/>
                  </a:lnTo>
                  <a:lnTo>
                    <a:pt x="313" y="263"/>
                  </a:lnTo>
                  <a:lnTo>
                    <a:pt x="308" y="270"/>
                  </a:lnTo>
                  <a:lnTo>
                    <a:pt x="180" y="182"/>
                  </a:lnTo>
                  <a:lnTo>
                    <a:pt x="265" y="310"/>
                  </a:lnTo>
                  <a:lnTo>
                    <a:pt x="261" y="315"/>
                  </a:lnTo>
                  <a:lnTo>
                    <a:pt x="175" y="187"/>
                  </a:lnTo>
                  <a:lnTo>
                    <a:pt x="204" y="338"/>
                  </a:lnTo>
                  <a:lnTo>
                    <a:pt x="197" y="338"/>
                  </a:lnTo>
                  <a:lnTo>
                    <a:pt x="168" y="187"/>
                  </a:lnTo>
                  <a:lnTo>
                    <a:pt x="138" y="338"/>
                  </a:lnTo>
                  <a:lnTo>
                    <a:pt x="130" y="336"/>
                  </a:lnTo>
                  <a:lnTo>
                    <a:pt x="161" y="187"/>
                  </a:lnTo>
                  <a:lnTo>
                    <a:pt x="76" y="312"/>
                  </a:lnTo>
                  <a:lnTo>
                    <a:pt x="69" y="310"/>
                  </a:lnTo>
                  <a:lnTo>
                    <a:pt x="156" y="182"/>
                  </a:lnTo>
                  <a:lnTo>
                    <a:pt x="26" y="268"/>
                  </a:lnTo>
                  <a:lnTo>
                    <a:pt x="24" y="260"/>
                  </a:lnTo>
                  <a:lnTo>
                    <a:pt x="152" y="175"/>
                  </a:lnTo>
                  <a:lnTo>
                    <a:pt x="0" y="206"/>
                  </a:lnTo>
                  <a:lnTo>
                    <a:pt x="0" y="199"/>
                  </a:lnTo>
                  <a:lnTo>
                    <a:pt x="152" y="171"/>
                  </a:lnTo>
                  <a:lnTo>
                    <a:pt x="0" y="137"/>
                  </a:lnTo>
                  <a:lnTo>
                    <a:pt x="0" y="133"/>
                  </a:lnTo>
                  <a:lnTo>
                    <a:pt x="152" y="163"/>
                  </a:lnTo>
                  <a:lnTo>
                    <a:pt x="24" y="76"/>
                  </a:lnTo>
                  <a:lnTo>
                    <a:pt x="29" y="71"/>
                  </a:lnTo>
                  <a:lnTo>
                    <a:pt x="156" y="156"/>
                  </a:lnTo>
                  <a:lnTo>
                    <a:pt x="71" y="29"/>
                  </a:lnTo>
                  <a:lnTo>
                    <a:pt x="78" y="24"/>
                  </a:lnTo>
                  <a:lnTo>
                    <a:pt x="161" y="154"/>
                  </a:lnTo>
                  <a:lnTo>
                    <a:pt x="133" y="3"/>
                  </a:lnTo>
                  <a:lnTo>
                    <a:pt x="140" y="0"/>
                  </a:lnTo>
                  <a:lnTo>
                    <a:pt x="168" y="152"/>
                  </a:lnTo>
                  <a:lnTo>
                    <a:pt x="199" y="3"/>
                  </a:lnTo>
                  <a:lnTo>
                    <a:pt x="206" y="3"/>
                  </a:lnTo>
                  <a:lnTo>
                    <a:pt x="175" y="154"/>
                  </a:lnTo>
                  <a:lnTo>
                    <a:pt x="263" y="26"/>
                  </a:lnTo>
                  <a:lnTo>
                    <a:pt x="268" y="31"/>
                  </a:lnTo>
                  <a:lnTo>
                    <a:pt x="180" y="15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3" name="Freeform 44"/>
            <p:cNvSpPr>
              <a:spLocks noEditPoints="1"/>
            </p:cNvSpPr>
            <p:nvPr/>
          </p:nvSpPr>
          <p:spPr bwMode="auto">
            <a:xfrm>
              <a:off x="4661340" y="2868789"/>
              <a:ext cx="407726" cy="406831"/>
            </a:xfrm>
            <a:custGeom>
              <a:avLst/>
              <a:gdLst>
                <a:gd name="T0" fmla="*/ 96 w 192"/>
                <a:gd name="T1" fmla="*/ 192 h 192"/>
                <a:gd name="T2" fmla="*/ 111 w 192"/>
                <a:gd name="T3" fmla="*/ 192 h 192"/>
                <a:gd name="T4" fmla="*/ 111 w 192"/>
                <a:gd name="T5" fmla="*/ 178 h 192"/>
                <a:gd name="T6" fmla="*/ 143 w 192"/>
                <a:gd name="T7" fmla="*/ 165 h 192"/>
                <a:gd name="T8" fmla="*/ 153 w 192"/>
                <a:gd name="T9" fmla="*/ 175 h 192"/>
                <a:gd name="T10" fmla="*/ 174 w 192"/>
                <a:gd name="T11" fmla="*/ 153 h 192"/>
                <a:gd name="T12" fmla="*/ 164 w 192"/>
                <a:gd name="T13" fmla="*/ 143 h 192"/>
                <a:gd name="T14" fmla="*/ 177 w 192"/>
                <a:gd name="T15" fmla="*/ 111 h 192"/>
                <a:gd name="T16" fmla="*/ 192 w 192"/>
                <a:gd name="T17" fmla="*/ 111 h 192"/>
                <a:gd name="T18" fmla="*/ 192 w 192"/>
                <a:gd name="T19" fmla="*/ 81 h 192"/>
                <a:gd name="T20" fmla="*/ 177 w 192"/>
                <a:gd name="T21" fmla="*/ 81 h 192"/>
                <a:gd name="T22" fmla="*/ 164 w 192"/>
                <a:gd name="T23" fmla="*/ 49 h 192"/>
                <a:gd name="T24" fmla="*/ 174 w 192"/>
                <a:gd name="T25" fmla="*/ 39 h 192"/>
                <a:gd name="T26" fmla="*/ 153 w 192"/>
                <a:gd name="T27" fmla="*/ 18 h 192"/>
                <a:gd name="T28" fmla="*/ 143 w 192"/>
                <a:gd name="T29" fmla="*/ 28 h 192"/>
                <a:gd name="T30" fmla="*/ 111 w 192"/>
                <a:gd name="T31" fmla="*/ 14 h 192"/>
                <a:gd name="T32" fmla="*/ 111 w 192"/>
                <a:gd name="T33" fmla="*/ 0 h 192"/>
                <a:gd name="T34" fmla="*/ 96 w 192"/>
                <a:gd name="T35" fmla="*/ 0 h 192"/>
                <a:gd name="T36" fmla="*/ 96 w 192"/>
                <a:gd name="T37" fmla="*/ 28 h 192"/>
                <a:gd name="T38" fmla="*/ 164 w 192"/>
                <a:gd name="T39" fmla="*/ 96 h 192"/>
                <a:gd name="T40" fmla="*/ 96 w 192"/>
                <a:gd name="T41" fmla="*/ 164 h 192"/>
                <a:gd name="T42" fmla="*/ 96 w 192"/>
                <a:gd name="T43" fmla="*/ 192 h 192"/>
                <a:gd name="T44" fmla="*/ 27 w 192"/>
                <a:gd name="T45" fmla="*/ 143 h 192"/>
                <a:gd name="T46" fmla="*/ 17 w 192"/>
                <a:gd name="T47" fmla="*/ 153 h 192"/>
                <a:gd name="T48" fmla="*/ 38 w 192"/>
                <a:gd name="T49" fmla="*/ 175 h 192"/>
                <a:gd name="T50" fmla="*/ 49 w 192"/>
                <a:gd name="T51" fmla="*/ 165 h 192"/>
                <a:gd name="T52" fmla="*/ 80 w 192"/>
                <a:gd name="T53" fmla="*/ 178 h 192"/>
                <a:gd name="T54" fmla="*/ 80 w 192"/>
                <a:gd name="T55" fmla="*/ 192 h 192"/>
                <a:gd name="T56" fmla="*/ 96 w 192"/>
                <a:gd name="T57" fmla="*/ 192 h 192"/>
                <a:gd name="T58" fmla="*/ 96 w 192"/>
                <a:gd name="T59" fmla="*/ 164 h 192"/>
                <a:gd name="T60" fmla="*/ 96 w 192"/>
                <a:gd name="T61" fmla="*/ 164 h 192"/>
                <a:gd name="T62" fmla="*/ 28 w 192"/>
                <a:gd name="T63" fmla="*/ 96 h 192"/>
                <a:gd name="T64" fmla="*/ 96 w 192"/>
                <a:gd name="T65" fmla="*/ 28 h 192"/>
                <a:gd name="T66" fmla="*/ 96 w 192"/>
                <a:gd name="T67" fmla="*/ 28 h 192"/>
                <a:gd name="T68" fmla="*/ 96 w 192"/>
                <a:gd name="T69" fmla="*/ 28 h 192"/>
                <a:gd name="T70" fmla="*/ 96 w 192"/>
                <a:gd name="T71" fmla="*/ 0 h 192"/>
                <a:gd name="T72" fmla="*/ 80 w 192"/>
                <a:gd name="T73" fmla="*/ 0 h 192"/>
                <a:gd name="T74" fmla="*/ 80 w 192"/>
                <a:gd name="T75" fmla="*/ 14 h 192"/>
                <a:gd name="T76" fmla="*/ 49 w 192"/>
                <a:gd name="T77" fmla="*/ 28 h 192"/>
                <a:gd name="T78" fmla="*/ 38 w 192"/>
                <a:gd name="T79" fmla="*/ 18 h 192"/>
                <a:gd name="T80" fmla="*/ 17 w 192"/>
                <a:gd name="T81" fmla="*/ 39 h 192"/>
                <a:gd name="T82" fmla="*/ 27 w 192"/>
                <a:gd name="T83" fmla="*/ 49 h 192"/>
                <a:gd name="T84" fmla="*/ 14 w 192"/>
                <a:gd name="T85" fmla="*/ 81 h 192"/>
                <a:gd name="T86" fmla="*/ 0 w 192"/>
                <a:gd name="T87" fmla="*/ 81 h 192"/>
                <a:gd name="T88" fmla="*/ 0 w 192"/>
                <a:gd name="T89" fmla="*/ 111 h 192"/>
                <a:gd name="T90" fmla="*/ 14 w 192"/>
                <a:gd name="T91" fmla="*/ 111 h 192"/>
                <a:gd name="T92" fmla="*/ 27 w 192"/>
                <a:gd name="T93" fmla="*/ 143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2" h="192">
                  <a:moveTo>
                    <a:pt x="96" y="192"/>
                  </a:moveTo>
                  <a:cubicBezTo>
                    <a:pt x="111" y="192"/>
                    <a:pt x="111" y="192"/>
                    <a:pt x="111" y="192"/>
                  </a:cubicBezTo>
                  <a:cubicBezTo>
                    <a:pt x="111" y="178"/>
                    <a:pt x="111" y="178"/>
                    <a:pt x="111" y="178"/>
                  </a:cubicBezTo>
                  <a:cubicBezTo>
                    <a:pt x="122" y="176"/>
                    <a:pt x="133" y="171"/>
                    <a:pt x="143" y="165"/>
                  </a:cubicBezTo>
                  <a:cubicBezTo>
                    <a:pt x="153" y="175"/>
                    <a:pt x="153" y="175"/>
                    <a:pt x="153" y="175"/>
                  </a:cubicBezTo>
                  <a:cubicBezTo>
                    <a:pt x="174" y="153"/>
                    <a:pt x="174" y="153"/>
                    <a:pt x="174" y="153"/>
                  </a:cubicBezTo>
                  <a:cubicBezTo>
                    <a:pt x="164" y="143"/>
                    <a:pt x="164" y="143"/>
                    <a:pt x="164" y="143"/>
                  </a:cubicBezTo>
                  <a:cubicBezTo>
                    <a:pt x="170" y="134"/>
                    <a:pt x="175" y="123"/>
                    <a:pt x="177" y="111"/>
                  </a:cubicBezTo>
                  <a:cubicBezTo>
                    <a:pt x="192" y="111"/>
                    <a:pt x="192" y="111"/>
                    <a:pt x="192" y="111"/>
                  </a:cubicBezTo>
                  <a:cubicBezTo>
                    <a:pt x="192" y="81"/>
                    <a:pt x="192" y="81"/>
                    <a:pt x="192" y="81"/>
                  </a:cubicBezTo>
                  <a:cubicBezTo>
                    <a:pt x="177" y="81"/>
                    <a:pt x="177" y="81"/>
                    <a:pt x="177" y="81"/>
                  </a:cubicBezTo>
                  <a:cubicBezTo>
                    <a:pt x="175" y="69"/>
                    <a:pt x="170" y="59"/>
                    <a:pt x="164" y="49"/>
                  </a:cubicBezTo>
                  <a:cubicBezTo>
                    <a:pt x="174" y="39"/>
                    <a:pt x="174" y="39"/>
                    <a:pt x="174" y="39"/>
                  </a:cubicBezTo>
                  <a:cubicBezTo>
                    <a:pt x="153" y="18"/>
                    <a:pt x="153" y="18"/>
                    <a:pt x="153" y="18"/>
                  </a:cubicBezTo>
                  <a:cubicBezTo>
                    <a:pt x="143" y="28"/>
                    <a:pt x="143" y="28"/>
                    <a:pt x="143" y="28"/>
                  </a:cubicBezTo>
                  <a:cubicBezTo>
                    <a:pt x="133" y="21"/>
                    <a:pt x="122" y="17"/>
                    <a:pt x="111" y="14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33" y="28"/>
                    <a:pt x="164" y="59"/>
                    <a:pt x="164" y="96"/>
                  </a:cubicBezTo>
                  <a:cubicBezTo>
                    <a:pt x="164" y="134"/>
                    <a:pt x="133" y="164"/>
                    <a:pt x="96" y="164"/>
                  </a:cubicBezTo>
                  <a:lnTo>
                    <a:pt x="96" y="192"/>
                  </a:lnTo>
                  <a:close/>
                  <a:moveTo>
                    <a:pt x="27" y="143"/>
                  </a:moveTo>
                  <a:cubicBezTo>
                    <a:pt x="17" y="153"/>
                    <a:pt x="17" y="153"/>
                    <a:pt x="17" y="153"/>
                  </a:cubicBezTo>
                  <a:cubicBezTo>
                    <a:pt x="38" y="175"/>
                    <a:pt x="38" y="175"/>
                    <a:pt x="38" y="175"/>
                  </a:cubicBezTo>
                  <a:cubicBezTo>
                    <a:pt x="49" y="165"/>
                    <a:pt x="49" y="165"/>
                    <a:pt x="49" y="165"/>
                  </a:cubicBezTo>
                  <a:cubicBezTo>
                    <a:pt x="58" y="171"/>
                    <a:pt x="69" y="176"/>
                    <a:pt x="80" y="178"/>
                  </a:cubicBezTo>
                  <a:cubicBezTo>
                    <a:pt x="80" y="192"/>
                    <a:pt x="80" y="192"/>
                    <a:pt x="80" y="192"/>
                  </a:cubicBezTo>
                  <a:cubicBezTo>
                    <a:pt x="96" y="192"/>
                    <a:pt x="96" y="192"/>
                    <a:pt x="96" y="192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58" y="164"/>
                    <a:pt x="28" y="134"/>
                    <a:pt x="28" y="96"/>
                  </a:cubicBezTo>
                  <a:cubicBezTo>
                    <a:pt x="28" y="59"/>
                    <a:pt x="58" y="28"/>
                    <a:pt x="96" y="28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0" y="14"/>
                    <a:pt x="80" y="14"/>
                    <a:pt x="80" y="14"/>
                  </a:cubicBezTo>
                  <a:cubicBezTo>
                    <a:pt x="69" y="17"/>
                    <a:pt x="58" y="21"/>
                    <a:pt x="49" y="28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1" y="59"/>
                    <a:pt x="16" y="69"/>
                    <a:pt x="14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14" y="111"/>
                    <a:pt x="14" y="111"/>
                    <a:pt x="14" y="111"/>
                  </a:cubicBezTo>
                  <a:cubicBezTo>
                    <a:pt x="16" y="123"/>
                    <a:pt x="21" y="134"/>
                    <a:pt x="27" y="14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4" name="Freeform 45"/>
            <p:cNvSpPr>
              <a:spLocks noEditPoints="1"/>
            </p:cNvSpPr>
            <p:nvPr/>
          </p:nvSpPr>
          <p:spPr bwMode="auto">
            <a:xfrm>
              <a:off x="4737509" y="2946750"/>
              <a:ext cx="252701" cy="252701"/>
            </a:xfrm>
            <a:custGeom>
              <a:avLst/>
              <a:gdLst>
                <a:gd name="T0" fmla="*/ 60 w 119"/>
                <a:gd name="T1" fmla="*/ 0 h 119"/>
                <a:gd name="T2" fmla="*/ 119 w 119"/>
                <a:gd name="T3" fmla="*/ 59 h 119"/>
                <a:gd name="T4" fmla="*/ 60 w 119"/>
                <a:gd name="T5" fmla="*/ 119 h 119"/>
                <a:gd name="T6" fmla="*/ 60 w 119"/>
                <a:gd name="T7" fmla="*/ 110 h 119"/>
                <a:gd name="T8" fmla="*/ 110 w 119"/>
                <a:gd name="T9" fmla="*/ 59 h 119"/>
                <a:gd name="T10" fmla="*/ 60 w 119"/>
                <a:gd name="T11" fmla="*/ 8 h 119"/>
                <a:gd name="T12" fmla="*/ 60 w 119"/>
                <a:gd name="T13" fmla="*/ 0 h 119"/>
                <a:gd name="T14" fmla="*/ 60 w 119"/>
                <a:gd name="T15" fmla="*/ 0 h 119"/>
                <a:gd name="T16" fmla="*/ 60 w 119"/>
                <a:gd name="T17" fmla="*/ 0 h 119"/>
                <a:gd name="T18" fmla="*/ 60 w 119"/>
                <a:gd name="T19" fmla="*/ 8 h 119"/>
                <a:gd name="T20" fmla="*/ 60 w 119"/>
                <a:gd name="T21" fmla="*/ 8 h 119"/>
                <a:gd name="T22" fmla="*/ 9 w 119"/>
                <a:gd name="T23" fmla="*/ 59 h 119"/>
                <a:gd name="T24" fmla="*/ 60 w 119"/>
                <a:gd name="T25" fmla="*/ 110 h 119"/>
                <a:gd name="T26" fmla="*/ 60 w 119"/>
                <a:gd name="T27" fmla="*/ 110 h 119"/>
                <a:gd name="T28" fmla="*/ 60 w 119"/>
                <a:gd name="T29" fmla="*/ 119 h 119"/>
                <a:gd name="T30" fmla="*/ 60 w 119"/>
                <a:gd name="T31" fmla="*/ 119 h 119"/>
                <a:gd name="T32" fmla="*/ 0 w 119"/>
                <a:gd name="T33" fmla="*/ 59 h 119"/>
                <a:gd name="T34" fmla="*/ 60 w 119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9" h="119">
                  <a:moveTo>
                    <a:pt x="60" y="0"/>
                  </a:moveTo>
                  <a:cubicBezTo>
                    <a:pt x="92" y="0"/>
                    <a:pt x="119" y="26"/>
                    <a:pt x="119" y="59"/>
                  </a:cubicBezTo>
                  <a:cubicBezTo>
                    <a:pt x="119" y="92"/>
                    <a:pt x="92" y="119"/>
                    <a:pt x="60" y="119"/>
                  </a:cubicBezTo>
                  <a:cubicBezTo>
                    <a:pt x="60" y="110"/>
                    <a:pt x="60" y="110"/>
                    <a:pt x="60" y="110"/>
                  </a:cubicBezTo>
                  <a:cubicBezTo>
                    <a:pt x="88" y="110"/>
                    <a:pt x="110" y="87"/>
                    <a:pt x="110" y="59"/>
                  </a:cubicBezTo>
                  <a:cubicBezTo>
                    <a:pt x="110" y="31"/>
                    <a:pt x="88" y="8"/>
                    <a:pt x="60" y="8"/>
                  </a:cubicBezTo>
                  <a:lnTo>
                    <a:pt x="60" y="0"/>
                  </a:lnTo>
                  <a:close/>
                  <a:moveTo>
                    <a:pt x="60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60" y="8"/>
                    <a:pt x="60" y="8"/>
                    <a:pt x="60" y="8"/>
                  </a:cubicBezTo>
                  <a:cubicBezTo>
                    <a:pt x="60" y="8"/>
                    <a:pt x="60" y="8"/>
                    <a:pt x="60" y="8"/>
                  </a:cubicBezTo>
                  <a:cubicBezTo>
                    <a:pt x="32" y="8"/>
                    <a:pt x="9" y="31"/>
                    <a:pt x="9" y="59"/>
                  </a:cubicBezTo>
                  <a:cubicBezTo>
                    <a:pt x="9" y="87"/>
                    <a:pt x="32" y="110"/>
                    <a:pt x="60" y="110"/>
                  </a:cubicBezTo>
                  <a:cubicBezTo>
                    <a:pt x="60" y="110"/>
                    <a:pt x="60" y="110"/>
                    <a:pt x="60" y="110"/>
                  </a:cubicBezTo>
                  <a:cubicBezTo>
                    <a:pt x="60" y="119"/>
                    <a:pt x="60" y="119"/>
                    <a:pt x="60" y="119"/>
                  </a:cubicBezTo>
                  <a:cubicBezTo>
                    <a:pt x="60" y="119"/>
                    <a:pt x="60" y="119"/>
                    <a:pt x="60" y="119"/>
                  </a:cubicBezTo>
                  <a:cubicBezTo>
                    <a:pt x="27" y="119"/>
                    <a:pt x="0" y="92"/>
                    <a:pt x="0" y="59"/>
                  </a:cubicBezTo>
                  <a:cubicBezTo>
                    <a:pt x="0" y="26"/>
                    <a:pt x="27" y="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5" name="Freeform 46"/>
            <p:cNvSpPr>
              <a:spLocks noEditPoints="1"/>
            </p:cNvSpPr>
            <p:nvPr/>
          </p:nvSpPr>
          <p:spPr bwMode="auto">
            <a:xfrm>
              <a:off x="4731236" y="3326697"/>
              <a:ext cx="517947" cy="517051"/>
            </a:xfrm>
            <a:custGeom>
              <a:avLst/>
              <a:gdLst>
                <a:gd name="T0" fmla="*/ 122 w 244"/>
                <a:gd name="T1" fmla="*/ 244 h 244"/>
                <a:gd name="T2" fmla="*/ 141 w 244"/>
                <a:gd name="T3" fmla="*/ 244 h 244"/>
                <a:gd name="T4" fmla="*/ 141 w 244"/>
                <a:gd name="T5" fmla="*/ 226 h 244"/>
                <a:gd name="T6" fmla="*/ 182 w 244"/>
                <a:gd name="T7" fmla="*/ 209 h 244"/>
                <a:gd name="T8" fmla="*/ 195 w 244"/>
                <a:gd name="T9" fmla="*/ 222 h 244"/>
                <a:gd name="T10" fmla="*/ 222 w 244"/>
                <a:gd name="T11" fmla="*/ 195 h 244"/>
                <a:gd name="T12" fmla="*/ 209 w 244"/>
                <a:gd name="T13" fmla="*/ 182 h 244"/>
                <a:gd name="T14" fmla="*/ 226 w 244"/>
                <a:gd name="T15" fmla="*/ 141 h 244"/>
                <a:gd name="T16" fmla="*/ 244 w 244"/>
                <a:gd name="T17" fmla="*/ 141 h 244"/>
                <a:gd name="T18" fmla="*/ 244 w 244"/>
                <a:gd name="T19" fmla="*/ 103 h 244"/>
                <a:gd name="T20" fmla="*/ 226 w 244"/>
                <a:gd name="T21" fmla="*/ 103 h 244"/>
                <a:gd name="T22" fmla="*/ 209 w 244"/>
                <a:gd name="T23" fmla="*/ 62 h 244"/>
                <a:gd name="T24" fmla="*/ 222 w 244"/>
                <a:gd name="T25" fmla="*/ 49 h 244"/>
                <a:gd name="T26" fmla="*/ 195 w 244"/>
                <a:gd name="T27" fmla="*/ 22 h 244"/>
                <a:gd name="T28" fmla="*/ 182 w 244"/>
                <a:gd name="T29" fmla="*/ 35 h 244"/>
                <a:gd name="T30" fmla="*/ 141 w 244"/>
                <a:gd name="T31" fmla="*/ 18 h 244"/>
                <a:gd name="T32" fmla="*/ 141 w 244"/>
                <a:gd name="T33" fmla="*/ 0 h 244"/>
                <a:gd name="T34" fmla="*/ 122 w 244"/>
                <a:gd name="T35" fmla="*/ 0 h 244"/>
                <a:gd name="T36" fmla="*/ 122 w 244"/>
                <a:gd name="T37" fmla="*/ 25 h 244"/>
                <a:gd name="T38" fmla="*/ 219 w 244"/>
                <a:gd name="T39" fmla="*/ 122 h 244"/>
                <a:gd name="T40" fmla="*/ 122 w 244"/>
                <a:gd name="T41" fmla="*/ 219 h 244"/>
                <a:gd name="T42" fmla="*/ 122 w 244"/>
                <a:gd name="T43" fmla="*/ 244 h 244"/>
                <a:gd name="T44" fmla="*/ 35 w 244"/>
                <a:gd name="T45" fmla="*/ 182 h 244"/>
                <a:gd name="T46" fmla="*/ 22 w 244"/>
                <a:gd name="T47" fmla="*/ 195 h 244"/>
                <a:gd name="T48" fmla="*/ 49 w 244"/>
                <a:gd name="T49" fmla="*/ 222 h 244"/>
                <a:gd name="T50" fmla="*/ 62 w 244"/>
                <a:gd name="T51" fmla="*/ 209 h 244"/>
                <a:gd name="T52" fmla="*/ 103 w 244"/>
                <a:gd name="T53" fmla="*/ 226 h 244"/>
                <a:gd name="T54" fmla="*/ 103 w 244"/>
                <a:gd name="T55" fmla="*/ 244 h 244"/>
                <a:gd name="T56" fmla="*/ 122 w 244"/>
                <a:gd name="T57" fmla="*/ 244 h 244"/>
                <a:gd name="T58" fmla="*/ 122 w 244"/>
                <a:gd name="T59" fmla="*/ 219 h 244"/>
                <a:gd name="T60" fmla="*/ 122 w 244"/>
                <a:gd name="T61" fmla="*/ 219 h 244"/>
                <a:gd name="T62" fmla="*/ 25 w 244"/>
                <a:gd name="T63" fmla="*/ 122 h 244"/>
                <a:gd name="T64" fmla="*/ 122 w 244"/>
                <a:gd name="T65" fmla="*/ 25 h 244"/>
                <a:gd name="T66" fmla="*/ 122 w 244"/>
                <a:gd name="T67" fmla="*/ 25 h 244"/>
                <a:gd name="T68" fmla="*/ 122 w 244"/>
                <a:gd name="T69" fmla="*/ 25 h 244"/>
                <a:gd name="T70" fmla="*/ 122 w 244"/>
                <a:gd name="T71" fmla="*/ 0 h 244"/>
                <a:gd name="T72" fmla="*/ 103 w 244"/>
                <a:gd name="T73" fmla="*/ 0 h 244"/>
                <a:gd name="T74" fmla="*/ 103 w 244"/>
                <a:gd name="T75" fmla="*/ 18 h 244"/>
                <a:gd name="T76" fmla="*/ 62 w 244"/>
                <a:gd name="T77" fmla="*/ 35 h 244"/>
                <a:gd name="T78" fmla="*/ 49 w 244"/>
                <a:gd name="T79" fmla="*/ 22 h 244"/>
                <a:gd name="T80" fmla="*/ 22 w 244"/>
                <a:gd name="T81" fmla="*/ 49 h 244"/>
                <a:gd name="T82" fmla="*/ 35 w 244"/>
                <a:gd name="T83" fmla="*/ 62 h 244"/>
                <a:gd name="T84" fmla="*/ 18 w 244"/>
                <a:gd name="T85" fmla="*/ 103 h 244"/>
                <a:gd name="T86" fmla="*/ 0 w 244"/>
                <a:gd name="T87" fmla="*/ 103 h 244"/>
                <a:gd name="T88" fmla="*/ 0 w 244"/>
                <a:gd name="T89" fmla="*/ 141 h 244"/>
                <a:gd name="T90" fmla="*/ 18 w 244"/>
                <a:gd name="T91" fmla="*/ 141 h 244"/>
                <a:gd name="T92" fmla="*/ 35 w 244"/>
                <a:gd name="T93" fmla="*/ 182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44" h="244">
                  <a:moveTo>
                    <a:pt x="122" y="244"/>
                  </a:moveTo>
                  <a:cubicBezTo>
                    <a:pt x="141" y="244"/>
                    <a:pt x="141" y="244"/>
                    <a:pt x="141" y="244"/>
                  </a:cubicBezTo>
                  <a:cubicBezTo>
                    <a:pt x="141" y="226"/>
                    <a:pt x="141" y="226"/>
                    <a:pt x="141" y="226"/>
                  </a:cubicBezTo>
                  <a:cubicBezTo>
                    <a:pt x="156" y="223"/>
                    <a:pt x="170" y="217"/>
                    <a:pt x="182" y="209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222" y="195"/>
                    <a:pt x="222" y="195"/>
                    <a:pt x="222" y="195"/>
                  </a:cubicBezTo>
                  <a:cubicBezTo>
                    <a:pt x="209" y="182"/>
                    <a:pt x="209" y="182"/>
                    <a:pt x="209" y="182"/>
                  </a:cubicBezTo>
                  <a:cubicBezTo>
                    <a:pt x="217" y="170"/>
                    <a:pt x="223" y="156"/>
                    <a:pt x="226" y="141"/>
                  </a:cubicBezTo>
                  <a:cubicBezTo>
                    <a:pt x="244" y="141"/>
                    <a:pt x="244" y="141"/>
                    <a:pt x="244" y="141"/>
                  </a:cubicBezTo>
                  <a:cubicBezTo>
                    <a:pt x="244" y="103"/>
                    <a:pt x="244" y="103"/>
                    <a:pt x="244" y="103"/>
                  </a:cubicBezTo>
                  <a:cubicBezTo>
                    <a:pt x="226" y="103"/>
                    <a:pt x="226" y="103"/>
                    <a:pt x="226" y="103"/>
                  </a:cubicBezTo>
                  <a:cubicBezTo>
                    <a:pt x="223" y="88"/>
                    <a:pt x="217" y="74"/>
                    <a:pt x="209" y="62"/>
                  </a:cubicBezTo>
                  <a:cubicBezTo>
                    <a:pt x="222" y="49"/>
                    <a:pt x="222" y="49"/>
                    <a:pt x="222" y="49"/>
                  </a:cubicBezTo>
                  <a:cubicBezTo>
                    <a:pt x="195" y="22"/>
                    <a:pt x="195" y="22"/>
                    <a:pt x="195" y="22"/>
                  </a:cubicBezTo>
                  <a:cubicBezTo>
                    <a:pt x="182" y="35"/>
                    <a:pt x="182" y="35"/>
                    <a:pt x="182" y="35"/>
                  </a:cubicBezTo>
                  <a:cubicBezTo>
                    <a:pt x="170" y="27"/>
                    <a:pt x="156" y="21"/>
                    <a:pt x="141" y="18"/>
                  </a:cubicBezTo>
                  <a:cubicBezTo>
                    <a:pt x="141" y="0"/>
                    <a:pt x="141" y="0"/>
                    <a:pt x="14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2" y="25"/>
                    <a:pt x="122" y="25"/>
                    <a:pt x="122" y="25"/>
                  </a:cubicBezTo>
                  <a:cubicBezTo>
                    <a:pt x="176" y="25"/>
                    <a:pt x="219" y="68"/>
                    <a:pt x="219" y="122"/>
                  </a:cubicBezTo>
                  <a:cubicBezTo>
                    <a:pt x="219" y="176"/>
                    <a:pt x="176" y="219"/>
                    <a:pt x="122" y="219"/>
                  </a:cubicBezTo>
                  <a:lnTo>
                    <a:pt x="122" y="244"/>
                  </a:lnTo>
                  <a:close/>
                  <a:moveTo>
                    <a:pt x="35" y="182"/>
                  </a:moveTo>
                  <a:cubicBezTo>
                    <a:pt x="22" y="195"/>
                    <a:pt x="22" y="195"/>
                    <a:pt x="22" y="195"/>
                  </a:cubicBezTo>
                  <a:cubicBezTo>
                    <a:pt x="49" y="222"/>
                    <a:pt x="49" y="222"/>
                    <a:pt x="49" y="222"/>
                  </a:cubicBezTo>
                  <a:cubicBezTo>
                    <a:pt x="62" y="209"/>
                    <a:pt x="62" y="209"/>
                    <a:pt x="62" y="209"/>
                  </a:cubicBezTo>
                  <a:cubicBezTo>
                    <a:pt x="74" y="217"/>
                    <a:pt x="88" y="223"/>
                    <a:pt x="103" y="226"/>
                  </a:cubicBezTo>
                  <a:cubicBezTo>
                    <a:pt x="103" y="244"/>
                    <a:pt x="103" y="244"/>
                    <a:pt x="103" y="244"/>
                  </a:cubicBezTo>
                  <a:cubicBezTo>
                    <a:pt x="122" y="244"/>
                    <a:pt x="122" y="244"/>
                    <a:pt x="122" y="244"/>
                  </a:cubicBezTo>
                  <a:cubicBezTo>
                    <a:pt x="122" y="219"/>
                    <a:pt x="122" y="219"/>
                    <a:pt x="122" y="219"/>
                  </a:cubicBezTo>
                  <a:cubicBezTo>
                    <a:pt x="122" y="219"/>
                    <a:pt x="122" y="219"/>
                    <a:pt x="122" y="219"/>
                  </a:cubicBezTo>
                  <a:cubicBezTo>
                    <a:pt x="68" y="219"/>
                    <a:pt x="25" y="176"/>
                    <a:pt x="25" y="122"/>
                  </a:cubicBezTo>
                  <a:cubicBezTo>
                    <a:pt x="25" y="68"/>
                    <a:pt x="68" y="25"/>
                    <a:pt x="122" y="25"/>
                  </a:cubicBezTo>
                  <a:cubicBezTo>
                    <a:pt x="122" y="25"/>
                    <a:pt x="122" y="25"/>
                    <a:pt x="122" y="25"/>
                  </a:cubicBezTo>
                  <a:cubicBezTo>
                    <a:pt x="122" y="25"/>
                    <a:pt x="122" y="25"/>
                    <a:pt x="122" y="25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88" y="21"/>
                    <a:pt x="74" y="27"/>
                    <a:pt x="62" y="35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22" y="49"/>
                    <a:pt x="22" y="49"/>
                    <a:pt x="22" y="49"/>
                  </a:cubicBezTo>
                  <a:cubicBezTo>
                    <a:pt x="35" y="62"/>
                    <a:pt x="35" y="62"/>
                    <a:pt x="35" y="62"/>
                  </a:cubicBezTo>
                  <a:cubicBezTo>
                    <a:pt x="27" y="74"/>
                    <a:pt x="21" y="88"/>
                    <a:pt x="18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18" y="141"/>
                    <a:pt x="18" y="141"/>
                    <a:pt x="18" y="141"/>
                  </a:cubicBezTo>
                  <a:cubicBezTo>
                    <a:pt x="21" y="156"/>
                    <a:pt x="27" y="170"/>
                    <a:pt x="35" y="18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6" name="Freeform 47"/>
            <p:cNvSpPr>
              <a:spLocks noEditPoints="1"/>
            </p:cNvSpPr>
            <p:nvPr/>
          </p:nvSpPr>
          <p:spPr bwMode="auto">
            <a:xfrm>
              <a:off x="5328040" y="4994343"/>
              <a:ext cx="343207" cy="347688"/>
            </a:xfrm>
            <a:custGeom>
              <a:avLst/>
              <a:gdLst>
                <a:gd name="T0" fmla="*/ 105 w 162"/>
                <a:gd name="T1" fmla="*/ 30 h 164"/>
                <a:gd name="T2" fmla="*/ 116 w 162"/>
                <a:gd name="T3" fmla="*/ 8 h 164"/>
                <a:gd name="T4" fmla="*/ 144 w 162"/>
                <a:gd name="T5" fmla="*/ 31 h 164"/>
                <a:gd name="T6" fmla="*/ 125 w 162"/>
                <a:gd name="T7" fmla="*/ 46 h 164"/>
                <a:gd name="T8" fmla="*/ 136 w 162"/>
                <a:gd name="T9" fmla="*/ 69 h 164"/>
                <a:gd name="T10" fmla="*/ 160 w 162"/>
                <a:gd name="T11" fmla="*/ 64 h 164"/>
                <a:gd name="T12" fmla="*/ 162 w 162"/>
                <a:gd name="T13" fmla="*/ 82 h 164"/>
                <a:gd name="T14" fmla="*/ 160 w 162"/>
                <a:gd name="T15" fmla="*/ 100 h 164"/>
                <a:gd name="T16" fmla="*/ 136 w 162"/>
                <a:gd name="T17" fmla="*/ 95 h 164"/>
                <a:gd name="T18" fmla="*/ 125 w 162"/>
                <a:gd name="T19" fmla="*/ 118 h 164"/>
                <a:gd name="T20" fmla="*/ 144 w 162"/>
                <a:gd name="T21" fmla="*/ 133 h 164"/>
                <a:gd name="T22" fmla="*/ 116 w 162"/>
                <a:gd name="T23" fmla="*/ 156 h 164"/>
                <a:gd name="T24" fmla="*/ 105 w 162"/>
                <a:gd name="T25" fmla="*/ 134 h 164"/>
                <a:gd name="T26" fmla="*/ 80 w 162"/>
                <a:gd name="T27" fmla="*/ 139 h 164"/>
                <a:gd name="T28" fmla="*/ 80 w 162"/>
                <a:gd name="T29" fmla="*/ 130 h 164"/>
                <a:gd name="T30" fmla="*/ 128 w 162"/>
                <a:gd name="T31" fmla="*/ 82 h 164"/>
                <a:gd name="T32" fmla="*/ 80 w 162"/>
                <a:gd name="T33" fmla="*/ 34 h 164"/>
                <a:gd name="T34" fmla="*/ 80 w 162"/>
                <a:gd name="T35" fmla="*/ 25 h 164"/>
                <a:gd name="T36" fmla="*/ 105 w 162"/>
                <a:gd name="T37" fmla="*/ 30 h 164"/>
                <a:gd name="T38" fmla="*/ 80 w 162"/>
                <a:gd name="T39" fmla="*/ 139 h 164"/>
                <a:gd name="T40" fmla="*/ 80 w 162"/>
                <a:gd name="T41" fmla="*/ 139 h 164"/>
                <a:gd name="T42" fmla="*/ 80 w 162"/>
                <a:gd name="T43" fmla="*/ 164 h 164"/>
                <a:gd name="T44" fmla="*/ 45 w 162"/>
                <a:gd name="T45" fmla="*/ 156 h 164"/>
                <a:gd name="T46" fmla="*/ 55 w 162"/>
                <a:gd name="T47" fmla="*/ 134 h 164"/>
                <a:gd name="T48" fmla="*/ 35 w 162"/>
                <a:gd name="T49" fmla="*/ 118 h 164"/>
                <a:gd name="T50" fmla="*/ 16 w 162"/>
                <a:gd name="T51" fmla="*/ 133 h 164"/>
                <a:gd name="T52" fmla="*/ 0 w 162"/>
                <a:gd name="T53" fmla="*/ 100 h 164"/>
                <a:gd name="T54" fmla="*/ 24 w 162"/>
                <a:gd name="T55" fmla="*/ 95 h 164"/>
                <a:gd name="T56" fmla="*/ 23 w 162"/>
                <a:gd name="T57" fmla="*/ 82 h 164"/>
                <a:gd name="T58" fmla="*/ 24 w 162"/>
                <a:gd name="T59" fmla="*/ 69 h 164"/>
                <a:gd name="T60" fmla="*/ 0 w 162"/>
                <a:gd name="T61" fmla="*/ 64 h 164"/>
                <a:gd name="T62" fmla="*/ 16 w 162"/>
                <a:gd name="T63" fmla="*/ 31 h 164"/>
                <a:gd name="T64" fmla="*/ 35 w 162"/>
                <a:gd name="T65" fmla="*/ 46 h 164"/>
                <a:gd name="T66" fmla="*/ 55 w 162"/>
                <a:gd name="T67" fmla="*/ 30 h 164"/>
                <a:gd name="T68" fmla="*/ 45 w 162"/>
                <a:gd name="T69" fmla="*/ 8 h 164"/>
                <a:gd name="T70" fmla="*/ 80 w 162"/>
                <a:gd name="T71" fmla="*/ 0 h 164"/>
                <a:gd name="T72" fmla="*/ 80 w 162"/>
                <a:gd name="T73" fmla="*/ 25 h 164"/>
                <a:gd name="T74" fmla="*/ 80 w 162"/>
                <a:gd name="T75" fmla="*/ 34 h 164"/>
                <a:gd name="T76" fmla="*/ 33 w 162"/>
                <a:gd name="T77" fmla="*/ 82 h 164"/>
                <a:gd name="T78" fmla="*/ 80 w 162"/>
                <a:gd name="T79" fmla="*/ 130 h 164"/>
                <a:gd name="T80" fmla="*/ 80 w 162"/>
                <a:gd name="T81" fmla="*/ 139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2" h="164">
                  <a:moveTo>
                    <a:pt x="105" y="30"/>
                  </a:moveTo>
                  <a:cubicBezTo>
                    <a:pt x="116" y="8"/>
                    <a:pt x="116" y="8"/>
                    <a:pt x="116" y="8"/>
                  </a:cubicBezTo>
                  <a:cubicBezTo>
                    <a:pt x="127" y="14"/>
                    <a:pt x="136" y="22"/>
                    <a:pt x="144" y="31"/>
                  </a:cubicBezTo>
                  <a:cubicBezTo>
                    <a:pt x="125" y="46"/>
                    <a:pt x="125" y="46"/>
                    <a:pt x="125" y="46"/>
                  </a:cubicBezTo>
                  <a:cubicBezTo>
                    <a:pt x="130" y="53"/>
                    <a:pt x="134" y="61"/>
                    <a:pt x="136" y="69"/>
                  </a:cubicBezTo>
                  <a:cubicBezTo>
                    <a:pt x="160" y="64"/>
                    <a:pt x="160" y="64"/>
                    <a:pt x="160" y="64"/>
                  </a:cubicBezTo>
                  <a:cubicBezTo>
                    <a:pt x="161" y="70"/>
                    <a:pt x="162" y="76"/>
                    <a:pt x="162" y="82"/>
                  </a:cubicBezTo>
                  <a:cubicBezTo>
                    <a:pt x="162" y="88"/>
                    <a:pt x="161" y="94"/>
                    <a:pt x="160" y="100"/>
                  </a:cubicBezTo>
                  <a:cubicBezTo>
                    <a:pt x="136" y="95"/>
                    <a:pt x="136" y="95"/>
                    <a:pt x="136" y="95"/>
                  </a:cubicBezTo>
                  <a:cubicBezTo>
                    <a:pt x="134" y="103"/>
                    <a:pt x="130" y="111"/>
                    <a:pt x="125" y="118"/>
                  </a:cubicBezTo>
                  <a:cubicBezTo>
                    <a:pt x="144" y="133"/>
                    <a:pt x="144" y="133"/>
                    <a:pt x="144" y="133"/>
                  </a:cubicBezTo>
                  <a:cubicBezTo>
                    <a:pt x="136" y="143"/>
                    <a:pt x="127" y="150"/>
                    <a:pt x="116" y="156"/>
                  </a:cubicBezTo>
                  <a:cubicBezTo>
                    <a:pt x="105" y="134"/>
                    <a:pt x="105" y="134"/>
                    <a:pt x="105" y="134"/>
                  </a:cubicBezTo>
                  <a:cubicBezTo>
                    <a:pt x="98" y="137"/>
                    <a:pt x="89" y="139"/>
                    <a:pt x="80" y="139"/>
                  </a:cubicBezTo>
                  <a:cubicBezTo>
                    <a:pt x="80" y="130"/>
                    <a:pt x="80" y="130"/>
                    <a:pt x="80" y="130"/>
                  </a:cubicBezTo>
                  <a:cubicBezTo>
                    <a:pt x="106" y="130"/>
                    <a:pt x="128" y="108"/>
                    <a:pt x="128" y="82"/>
                  </a:cubicBezTo>
                  <a:cubicBezTo>
                    <a:pt x="128" y="56"/>
                    <a:pt x="106" y="34"/>
                    <a:pt x="80" y="34"/>
                  </a:cubicBezTo>
                  <a:cubicBezTo>
                    <a:pt x="80" y="25"/>
                    <a:pt x="80" y="25"/>
                    <a:pt x="80" y="25"/>
                  </a:cubicBezTo>
                  <a:cubicBezTo>
                    <a:pt x="89" y="25"/>
                    <a:pt x="98" y="27"/>
                    <a:pt x="105" y="30"/>
                  </a:cubicBezTo>
                  <a:close/>
                  <a:moveTo>
                    <a:pt x="80" y="139"/>
                  </a:moveTo>
                  <a:cubicBezTo>
                    <a:pt x="80" y="139"/>
                    <a:pt x="80" y="139"/>
                    <a:pt x="80" y="139"/>
                  </a:cubicBezTo>
                  <a:cubicBezTo>
                    <a:pt x="80" y="164"/>
                    <a:pt x="80" y="164"/>
                    <a:pt x="80" y="164"/>
                  </a:cubicBezTo>
                  <a:cubicBezTo>
                    <a:pt x="67" y="164"/>
                    <a:pt x="55" y="161"/>
                    <a:pt x="45" y="156"/>
                  </a:cubicBezTo>
                  <a:cubicBezTo>
                    <a:pt x="55" y="134"/>
                    <a:pt x="55" y="134"/>
                    <a:pt x="55" y="134"/>
                  </a:cubicBezTo>
                  <a:cubicBezTo>
                    <a:pt x="48" y="130"/>
                    <a:pt x="41" y="124"/>
                    <a:pt x="35" y="118"/>
                  </a:cubicBezTo>
                  <a:cubicBezTo>
                    <a:pt x="16" y="133"/>
                    <a:pt x="16" y="133"/>
                    <a:pt x="16" y="133"/>
                  </a:cubicBezTo>
                  <a:cubicBezTo>
                    <a:pt x="9" y="124"/>
                    <a:pt x="3" y="112"/>
                    <a:pt x="0" y="100"/>
                  </a:cubicBezTo>
                  <a:cubicBezTo>
                    <a:pt x="24" y="95"/>
                    <a:pt x="24" y="95"/>
                    <a:pt x="24" y="95"/>
                  </a:cubicBezTo>
                  <a:cubicBezTo>
                    <a:pt x="23" y="91"/>
                    <a:pt x="23" y="86"/>
                    <a:pt x="23" y="82"/>
                  </a:cubicBezTo>
                  <a:cubicBezTo>
                    <a:pt x="23" y="78"/>
                    <a:pt x="23" y="73"/>
                    <a:pt x="24" y="69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3" y="52"/>
                    <a:pt x="9" y="41"/>
                    <a:pt x="16" y="31"/>
                  </a:cubicBezTo>
                  <a:cubicBezTo>
                    <a:pt x="35" y="46"/>
                    <a:pt x="35" y="46"/>
                    <a:pt x="35" y="46"/>
                  </a:cubicBezTo>
                  <a:cubicBezTo>
                    <a:pt x="41" y="40"/>
                    <a:pt x="48" y="34"/>
                    <a:pt x="55" y="30"/>
                  </a:cubicBezTo>
                  <a:cubicBezTo>
                    <a:pt x="45" y="8"/>
                    <a:pt x="45" y="8"/>
                    <a:pt x="45" y="8"/>
                  </a:cubicBezTo>
                  <a:cubicBezTo>
                    <a:pt x="55" y="3"/>
                    <a:pt x="67" y="0"/>
                    <a:pt x="80" y="0"/>
                  </a:cubicBezTo>
                  <a:cubicBezTo>
                    <a:pt x="80" y="25"/>
                    <a:pt x="80" y="25"/>
                    <a:pt x="80" y="25"/>
                  </a:cubicBezTo>
                  <a:cubicBezTo>
                    <a:pt x="80" y="34"/>
                    <a:pt x="80" y="34"/>
                    <a:pt x="80" y="34"/>
                  </a:cubicBezTo>
                  <a:cubicBezTo>
                    <a:pt x="54" y="34"/>
                    <a:pt x="33" y="56"/>
                    <a:pt x="33" y="82"/>
                  </a:cubicBezTo>
                  <a:cubicBezTo>
                    <a:pt x="33" y="108"/>
                    <a:pt x="54" y="130"/>
                    <a:pt x="80" y="130"/>
                  </a:cubicBezTo>
                  <a:lnTo>
                    <a:pt x="80" y="13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7" name="Freeform 48"/>
            <p:cNvSpPr>
              <a:spLocks noEditPoints="1"/>
            </p:cNvSpPr>
            <p:nvPr/>
          </p:nvSpPr>
          <p:spPr bwMode="auto">
            <a:xfrm>
              <a:off x="7037803" y="3703956"/>
              <a:ext cx="291233" cy="294817"/>
            </a:xfrm>
            <a:custGeom>
              <a:avLst/>
              <a:gdLst>
                <a:gd name="T0" fmla="*/ 89 w 137"/>
                <a:gd name="T1" fmla="*/ 25 h 139"/>
                <a:gd name="T2" fmla="*/ 98 w 137"/>
                <a:gd name="T3" fmla="*/ 7 h 139"/>
                <a:gd name="T4" fmla="*/ 122 w 137"/>
                <a:gd name="T5" fmla="*/ 26 h 139"/>
                <a:gd name="T6" fmla="*/ 106 w 137"/>
                <a:gd name="T7" fmla="*/ 39 h 139"/>
                <a:gd name="T8" fmla="*/ 115 w 137"/>
                <a:gd name="T9" fmla="*/ 58 h 139"/>
                <a:gd name="T10" fmla="*/ 135 w 137"/>
                <a:gd name="T11" fmla="*/ 54 h 139"/>
                <a:gd name="T12" fmla="*/ 137 w 137"/>
                <a:gd name="T13" fmla="*/ 69 h 139"/>
                <a:gd name="T14" fmla="*/ 135 w 137"/>
                <a:gd name="T15" fmla="*/ 85 h 139"/>
                <a:gd name="T16" fmla="*/ 115 w 137"/>
                <a:gd name="T17" fmla="*/ 80 h 139"/>
                <a:gd name="T18" fmla="*/ 106 w 137"/>
                <a:gd name="T19" fmla="*/ 100 h 139"/>
                <a:gd name="T20" fmla="*/ 122 w 137"/>
                <a:gd name="T21" fmla="*/ 113 h 139"/>
                <a:gd name="T22" fmla="*/ 98 w 137"/>
                <a:gd name="T23" fmla="*/ 132 h 139"/>
                <a:gd name="T24" fmla="*/ 89 w 137"/>
                <a:gd name="T25" fmla="*/ 113 h 139"/>
                <a:gd name="T26" fmla="*/ 68 w 137"/>
                <a:gd name="T27" fmla="*/ 118 h 139"/>
                <a:gd name="T28" fmla="*/ 68 w 137"/>
                <a:gd name="T29" fmla="*/ 99 h 139"/>
                <a:gd name="T30" fmla="*/ 97 w 137"/>
                <a:gd name="T31" fmla="*/ 69 h 139"/>
                <a:gd name="T32" fmla="*/ 68 w 137"/>
                <a:gd name="T33" fmla="*/ 40 h 139"/>
                <a:gd name="T34" fmla="*/ 68 w 137"/>
                <a:gd name="T35" fmla="*/ 20 h 139"/>
                <a:gd name="T36" fmla="*/ 89 w 137"/>
                <a:gd name="T37" fmla="*/ 25 h 139"/>
                <a:gd name="T38" fmla="*/ 68 w 137"/>
                <a:gd name="T39" fmla="*/ 118 h 139"/>
                <a:gd name="T40" fmla="*/ 68 w 137"/>
                <a:gd name="T41" fmla="*/ 118 h 139"/>
                <a:gd name="T42" fmla="*/ 68 w 137"/>
                <a:gd name="T43" fmla="*/ 139 h 139"/>
                <a:gd name="T44" fmla="*/ 37 w 137"/>
                <a:gd name="T45" fmla="*/ 132 h 139"/>
                <a:gd name="T46" fmla="*/ 46 w 137"/>
                <a:gd name="T47" fmla="*/ 113 h 139"/>
                <a:gd name="T48" fmla="*/ 29 w 137"/>
                <a:gd name="T49" fmla="*/ 100 h 139"/>
                <a:gd name="T50" fmla="*/ 13 w 137"/>
                <a:gd name="T51" fmla="*/ 113 h 139"/>
                <a:gd name="T52" fmla="*/ 0 w 137"/>
                <a:gd name="T53" fmla="*/ 85 h 139"/>
                <a:gd name="T54" fmla="*/ 20 w 137"/>
                <a:gd name="T55" fmla="*/ 80 h 139"/>
                <a:gd name="T56" fmla="*/ 19 w 137"/>
                <a:gd name="T57" fmla="*/ 69 h 139"/>
                <a:gd name="T58" fmla="*/ 20 w 137"/>
                <a:gd name="T59" fmla="*/ 58 h 139"/>
                <a:gd name="T60" fmla="*/ 0 w 137"/>
                <a:gd name="T61" fmla="*/ 54 h 139"/>
                <a:gd name="T62" fmla="*/ 13 w 137"/>
                <a:gd name="T63" fmla="*/ 26 h 139"/>
                <a:gd name="T64" fmla="*/ 29 w 137"/>
                <a:gd name="T65" fmla="*/ 39 h 139"/>
                <a:gd name="T66" fmla="*/ 46 w 137"/>
                <a:gd name="T67" fmla="*/ 25 h 139"/>
                <a:gd name="T68" fmla="*/ 37 w 137"/>
                <a:gd name="T69" fmla="*/ 7 h 139"/>
                <a:gd name="T70" fmla="*/ 68 w 137"/>
                <a:gd name="T71" fmla="*/ 0 h 139"/>
                <a:gd name="T72" fmla="*/ 68 w 137"/>
                <a:gd name="T73" fmla="*/ 20 h 139"/>
                <a:gd name="T74" fmla="*/ 68 w 137"/>
                <a:gd name="T75" fmla="*/ 40 h 139"/>
                <a:gd name="T76" fmla="*/ 38 w 137"/>
                <a:gd name="T77" fmla="*/ 69 h 139"/>
                <a:gd name="T78" fmla="*/ 68 w 137"/>
                <a:gd name="T79" fmla="*/ 99 h 139"/>
                <a:gd name="T80" fmla="*/ 68 w 137"/>
                <a:gd name="T81" fmla="*/ 11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7" h="139">
                  <a:moveTo>
                    <a:pt x="89" y="25"/>
                  </a:moveTo>
                  <a:cubicBezTo>
                    <a:pt x="98" y="7"/>
                    <a:pt x="98" y="7"/>
                    <a:pt x="98" y="7"/>
                  </a:cubicBezTo>
                  <a:cubicBezTo>
                    <a:pt x="107" y="11"/>
                    <a:pt x="115" y="18"/>
                    <a:pt x="122" y="26"/>
                  </a:cubicBezTo>
                  <a:cubicBezTo>
                    <a:pt x="106" y="39"/>
                    <a:pt x="106" y="39"/>
                    <a:pt x="106" y="39"/>
                  </a:cubicBezTo>
                  <a:cubicBezTo>
                    <a:pt x="110" y="44"/>
                    <a:pt x="113" y="51"/>
                    <a:pt x="115" y="58"/>
                  </a:cubicBezTo>
                  <a:cubicBezTo>
                    <a:pt x="135" y="54"/>
                    <a:pt x="135" y="54"/>
                    <a:pt x="135" y="54"/>
                  </a:cubicBezTo>
                  <a:cubicBezTo>
                    <a:pt x="137" y="59"/>
                    <a:pt x="137" y="64"/>
                    <a:pt x="137" y="69"/>
                  </a:cubicBezTo>
                  <a:cubicBezTo>
                    <a:pt x="137" y="75"/>
                    <a:pt x="137" y="80"/>
                    <a:pt x="135" y="85"/>
                  </a:cubicBezTo>
                  <a:cubicBezTo>
                    <a:pt x="115" y="80"/>
                    <a:pt x="115" y="80"/>
                    <a:pt x="115" y="80"/>
                  </a:cubicBezTo>
                  <a:cubicBezTo>
                    <a:pt x="113" y="87"/>
                    <a:pt x="110" y="94"/>
                    <a:pt x="106" y="100"/>
                  </a:cubicBezTo>
                  <a:cubicBezTo>
                    <a:pt x="122" y="113"/>
                    <a:pt x="122" y="113"/>
                    <a:pt x="122" y="113"/>
                  </a:cubicBezTo>
                  <a:cubicBezTo>
                    <a:pt x="115" y="121"/>
                    <a:pt x="107" y="127"/>
                    <a:pt x="98" y="132"/>
                  </a:cubicBezTo>
                  <a:cubicBezTo>
                    <a:pt x="89" y="113"/>
                    <a:pt x="89" y="113"/>
                    <a:pt x="89" y="113"/>
                  </a:cubicBezTo>
                  <a:cubicBezTo>
                    <a:pt x="82" y="116"/>
                    <a:pt x="75" y="118"/>
                    <a:pt x="68" y="118"/>
                  </a:cubicBezTo>
                  <a:cubicBezTo>
                    <a:pt x="68" y="99"/>
                    <a:pt x="68" y="99"/>
                    <a:pt x="68" y="99"/>
                  </a:cubicBezTo>
                  <a:cubicBezTo>
                    <a:pt x="84" y="99"/>
                    <a:pt x="97" y="86"/>
                    <a:pt x="97" y="69"/>
                  </a:cubicBezTo>
                  <a:cubicBezTo>
                    <a:pt x="97" y="53"/>
                    <a:pt x="84" y="40"/>
                    <a:pt x="68" y="40"/>
                  </a:cubicBezTo>
                  <a:cubicBezTo>
                    <a:pt x="68" y="20"/>
                    <a:pt x="68" y="20"/>
                    <a:pt x="68" y="20"/>
                  </a:cubicBezTo>
                  <a:cubicBezTo>
                    <a:pt x="75" y="20"/>
                    <a:pt x="82" y="22"/>
                    <a:pt x="89" y="25"/>
                  </a:cubicBezTo>
                  <a:close/>
                  <a:moveTo>
                    <a:pt x="68" y="118"/>
                  </a:moveTo>
                  <a:cubicBezTo>
                    <a:pt x="68" y="118"/>
                    <a:pt x="68" y="118"/>
                    <a:pt x="68" y="118"/>
                  </a:cubicBezTo>
                  <a:cubicBezTo>
                    <a:pt x="68" y="139"/>
                    <a:pt x="68" y="139"/>
                    <a:pt x="68" y="139"/>
                  </a:cubicBezTo>
                  <a:cubicBezTo>
                    <a:pt x="57" y="139"/>
                    <a:pt x="46" y="136"/>
                    <a:pt x="37" y="132"/>
                  </a:cubicBezTo>
                  <a:cubicBezTo>
                    <a:pt x="46" y="113"/>
                    <a:pt x="46" y="113"/>
                    <a:pt x="46" y="113"/>
                  </a:cubicBezTo>
                  <a:cubicBezTo>
                    <a:pt x="40" y="110"/>
                    <a:pt x="34" y="105"/>
                    <a:pt x="29" y="100"/>
                  </a:cubicBezTo>
                  <a:cubicBezTo>
                    <a:pt x="13" y="113"/>
                    <a:pt x="13" y="113"/>
                    <a:pt x="13" y="113"/>
                  </a:cubicBezTo>
                  <a:cubicBezTo>
                    <a:pt x="7" y="105"/>
                    <a:pt x="2" y="95"/>
                    <a:pt x="0" y="85"/>
                  </a:cubicBezTo>
                  <a:cubicBezTo>
                    <a:pt x="20" y="80"/>
                    <a:pt x="20" y="80"/>
                    <a:pt x="20" y="80"/>
                  </a:cubicBezTo>
                  <a:cubicBezTo>
                    <a:pt x="19" y="77"/>
                    <a:pt x="19" y="73"/>
                    <a:pt x="19" y="69"/>
                  </a:cubicBezTo>
                  <a:cubicBezTo>
                    <a:pt x="19" y="66"/>
                    <a:pt x="19" y="62"/>
                    <a:pt x="20" y="58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2" y="43"/>
                    <a:pt x="7" y="34"/>
                    <a:pt x="13" y="26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34" y="33"/>
                    <a:pt x="40" y="28"/>
                    <a:pt x="46" y="25"/>
                  </a:cubicBezTo>
                  <a:cubicBezTo>
                    <a:pt x="37" y="7"/>
                    <a:pt x="37" y="7"/>
                    <a:pt x="37" y="7"/>
                  </a:cubicBezTo>
                  <a:cubicBezTo>
                    <a:pt x="46" y="2"/>
                    <a:pt x="57" y="0"/>
                    <a:pt x="68" y="0"/>
                  </a:cubicBezTo>
                  <a:cubicBezTo>
                    <a:pt x="68" y="20"/>
                    <a:pt x="68" y="20"/>
                    <a:pt x="68" y="20"/>
                  </a:cubicBezTo>
                  <a:cubicBezTo>
                    <a:pt x="68" y="40"/>
                    <a:pt x="68" y="40"/>
                    <a:pt x="68" y="40"/>
                  </a:cubicBezTo>
                  <a:cubicBezTo>
                    <a:pt x="51" y="40"/>
                    <a:pt x="38" y="53"/>
                    <a:pt x="38" y="69"/>
                  </a:cubicBezTo>
                  <a:cubicBezTo>
                    <a:pt x="38" y="86"/>
                    <a:pt x="51" y="99"/>
                    <a:pt x="68" y="99"/>
                  </a:cubicBezTo>
                  <a:lnTo>
                    <a:pt x="68" y="11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8" name="Freeform 49"/>
            <p:cNvSpPr>
              <a:spLocks noEditPoints="1"/>
            </p:cNvSpPr>
            <p:nvPr/>
          </p:nvSpPr>
          <p:spPr bwMode="auto">
            <a:xfrm>
              <a:off x="6725960" y="4110786"/>
              <a:ext cx="409519" cy="409519"/>
            </a:xfrm>
            <a:custGeom>
              <a:avLst/>
              <a:gdLst>
                <a:gd name="T0" fmla="*/ 97 w 193"/>
                <a:gd name="T1" fmla="*/ 15 h 193"/>
                <a:gd name="T2" fmla="*/ 97 w 193"/>
                <a:gd name="T3" fmla="*/ 0 h 193"/>
                <a:gd name="T4" fmla="*/ 133 w 193"/>
                <a:gd name="T5" fmla="*/ 7 h 193"/>
                <a:gd name="T6" fmla="*/ 128 w 193"/>
                <a:gd name="T7" fmla="*/ 22 h 193"/>
                <a:gd name="T8" fmla="*/ 154 w 193"/>
                <a:gd name="T9" fmla="*/ 39 h 193"/>
                <a:gd name="T10" fmla="*/ 165 w 193"/>
                <a:gd name="T11" fmla="*/ 28 h 193"/>
                <a:gd name="T12" fmla="*/ 186 w 193"/>
                <a:gd name="T13" fmla="*/ 60 h 193"/>
                <a:gd name="T14" fmla="*/ 171 w 193"/>
                <a:gd name="T15" fmla="*/ 66 h 193"/>
                <a:gd name="T16" fmla="*/ 178 w 193"/>
                <a:gd name="T17" fmla="*/ 97 h 193"/>
                <a:gd name="T18" fmla="*/ 193 w 193"/>
                <a:gd name="T19" fmla="*/ 97 h 193"/>
                <a:gd name="T20" fmla="*/ 186 w 193"/>
                <a:gd name="T21" fmla="*/ 134 h 193"/>
                <a:gd name="T22" fmla="*/ 171 w 193"/>
                <a:gd name="T23" fmla="*/ 128 h 193"/>
                <a:gd name="T24" fmla="*/ 154 w 193"/>
                <a:gd name="T25" fmla="*/ 154 h 193"/>
                <a:gd name="T26" fmla="*/ 165 w 193"/>
                <a:gd name="T27" fmla="*/ 165 h 193"/>
                <a:gd name="T28" fmla="*/ 133 w 193"/>
                <a:gd name="T29" fmla="*/ 186 h 193"/>
                <a:gd name="T30" fmla="*/ 128 w 193"/>
                <a:gd name="T31" fmla="*/ 172 h 193"/>
                <a:gd name="T32" fmla="*/ 97 w 193"/>
                <a:gd name="T33" fmla="*/ 178 h 193"/>
                <a:gd name="T34" fmla="*/ 97 w 193"/>
                <a:gd name="T35" fmla="*/ 160 h 193"/>
                <a:gd name="T36" fmla="*/ 160 w 193"/>
                <a:gd name="T37" fmla="*/ 97 h 193"/>
                <a:gd name="T38" fmla="*/ 97 w 193"/>
                <a:gd name="T39" fmla="*/ 33 h 193"/>
                <a:gd name="T40" fmla="*/ 97 w 193"/>
                <a:gd name="T41" fmla="*/ 15 h 193"/>
                <a:gd name="T42" fmla="*/ 39 w 193"/>
                <a:gd name="T43" fmla="*/ 154 h 193"/>
                <a:gd name="T44" fmla="*/ 28 w 193"/>
                <a:gd name="T45" fmla="*/ 165 h 193"/>
                <a:gd name="T46" fmla="*/ 7 w 193"/>
                <a:gd name="T47" fmla="*/ 134 h 193"/>
                <a:gd name="T48" fmla="*/ 22 w 193"/>
                <a:gd name="T49" fmla="*/ 128 h 193"/>
                <a:gd name="T50" fmla="*/ 15 w 193"/>
                <a:gd name="T51" fmla="*/ 97 h 193"/>
                <a:gd name="T52" fmla="*/ 0 w 193"/>
                <a:gd name="T53" fmla="*/ 97 h 193"/>
                <a:gd name="T54" fmla="*/ 7 w 193"/>
                <a:gd name="T55" fmla="*/ 60 h 193"/>
                <a:gd name="T56" fmla="*/ 22 w 193"/>
                <a:gd name="T57" fmla="*/ 66 h 193"/>
                <a:gd name="T58" fmla="*/ 39 w 193"/>
                <a:gd name="T59" fmla="*/ 39 h 193"/>
                <a:gd name="T60" fmla="*/ 28 w 193"/>
                <a:gd name="T61" fmla="*/ 28 h 193"/>
                <a:gd name="T62" fmla="*/ 60 w 193"/>
                <a:gd name="T63" fmla="*/ 7 h 193"/>
                <a:gd name="T64" fmla="*/ 66 w 193"/>
                <a:gd name="T65" fmla="*/ 22 h 193"/>
                <a:gd name="T66" fmla="*/ 97 w 193"/>
                <a:gd name="T67" fmla="*/ 15 h 193"/>
                <a:gd name="T68" fmla="*/ 97 w 193"/>
                <a:gd name="T69" fmla="*/ 33 h 193"/>
                <a:gd name="T70" fmla="*/ 33 w 193"/>
                <a:gd name="T71" fmla="*/ 97 h 193"/>
                <a:gd name="T72" fmla="*/ 97 w 193"/>
                <a:gd name="T73" fmla="*/ 160 h 193"/>
                <a:gd name="T74" fmla="*/ 97 w 193"/>
                <a:gd name="T75" fmla="*/ 178 h 193"/>
                <a:gd name="T76" fmla="*/ 97 w 193"/>
                <a:gd name="T77" fmla="*/ 193 h 193"/>
                <a:gd name="T78" fmla="*/ 60 w 193"/>
                <a:gd name="T79" fmla="*/ 186 h 193"/>
                <a:gd name="T80" fmla="*/ 66 w 193"/>
                <a:gd name="T81" fmla="*/ 172 h 193"/>
                <a:gd name="T82" fmla="*/ 39 w 193"/>
                <a:gd name="T83" fmla="*/ 15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3" h="193">
                  <a:moveTo>
                    <a:pt x="97" y="15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110" y="0"/>
                    <a:pt x="122" y="3"/>
                    <a:pt x="133" y="7"/>
                  </a:cubicBezTo>
                  <a:cubicBezTo>
                    <a:pt x="128" y="22"/>
                    <a:pt x="128" y="22"/>
                    <a:pt x="128" y="22"/>
                  </a:cubicBezTo>
                  <a:cubicBezTo>
                    <a:pt x="138" y="26"/>
                    <a:pt x="146" y="32"/>
                    <a:pt x="154" y="39"/>
                  </a:cubicBezTo>
                  <a:cubicBezTo>
                    <a:pt x="165" y="28"/>
                    <a:pt x="165" y="28"/>
                    <a:pt x="165" y="28"/>
                  </a:cubicBezTo>
                  <a:cubicBezTo>
                    <a:pt x="174" y="37"/>
                    <a:pt x="181" y="48"/>
                    <a:pt x="186" y="60"/>
                  </a:cubicBezTo>
                  <a:cubicBezTo>
                    <a:pt x="171" y="66"/>
                    <a:pt x="171" y="66"/>
                    <a:pt x="171" y="66"/>
                  </a:cubicBezTo>
                  <a:cubicBezTo>
                    <a:pt x="175" y="75"/>
                    <a:pt x="178" y="86"/>
                    <a:pt x="178" y="97"/>
                  </a:cubicBezTo>
                  <a:cubicBezTo>
                    <a:pt x="193" y="97"/>
                    <a:pt x="193" y="97"/>
                    <a:pt x="193" y="97"/>
                  </a:cubicBezTo>
                  <a:cubicBezTo>
                    <a:pt x="193" y="110"/>
                    <a:pt x="190" y="122"/>
                    <a:pt x="186" y="134"/>
                  </a:cubicBezTo>
                  <a:cubicBezTo>
                    <a:pt x="171" y="128"/>
                    <a:pt x="171" y="128"/>
                    <a:pt x="171" y="128"/>
                  </a:cubicBezTo>
                  <a:cubicBezTo>
                    <a:pt x="167" y="138"/>
                    <a:pt x="161" y="146"/>
                    <a:pt x="154" y="154"/>
                  </a:cubicBezTo>
                  <a:cubicBezTo>
                    <a:pt x="165" y="165"/>
                    <a:pt x="165" y="165"/>
                    <a:pt x="165" y="165"/>
                  </a:cubicBezTo>
                  <a:cubicBezTo>
                    <a:pt x="156" y="174"/>
                    <a:pt x="145" y="181"/>
                    <a:pt x="133" y="186"/>
                  </a:cubicBezTo>
                  <a:cubicBezTo>
                    <a:pt x="128" y="172"/>
                    <a:pt x="128" y="172"/>
                    <a:pt x="128" y="172"/>
                  </a:cubicBezTo>
                  <a:cubicBezTo>
                    <a:pt x="118" y="176"/>
                    <a:pt x="108" y="178"/>
                    <a:pt x="97" y="178"/>
                  </a:cubicBezTo>
                  <a:cubicBezTo>
                    <a:pt x="97" y="160"/>
                    <a:pt x="97" y="160"/>
                    <a:pt x="97" y="160"/>
                  </a:cubicBezTo>
                  <a:cubicBezTo>
                    <a:pt x="131" y="160"/>
                    <a:pt x="160" y="132"/>
                    <a:pt x="160" y="97"/>
                  </a:cubicBezTo>
                  <a:cubicBezTo>
                    <a:pt x="160" y="62"/>
                    <a:pt x="131" y="33"/>
                    <a:pt x="97" y="33"/>
                  </a:cubicBezTo>
                  <a:lnTo>
                    <a:pt x="97" y="15"/>
                  </a:lnTo>
                  <a:close/>
                  <a:moveTo>
                    <a:pt x="39" y="154"/>
                  </a:moveTo>
                  <a:cubicBezTo>
                    <a:pt x="28" y="165"/>
                    <a:pt x="28" y="165"/>
                    <a:pt x="28" y="165"/>
                  </a:cubicBezTo>
                  <a:cubicBezTo>
                    <a:pt x="19" y="156"/>
                    <a:pt x="12" y="145"/>
                    <a:pt x="7" y="134"/>
                  </a:cubicBezTo>
                  <a:cubicBezTo>
                    <a:pt x="22" y="128"/>
                    <a:pt x="22" y="128"/>
                    <a:pt x="22" y="128"/>
                  </a:cubicBezTo>
                  <a:cubicBezTo>
                    <a:pt x="18" y="118"/>
                    <a:pt x="15" y="108"/>
                    <a:pt x="15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84"/>
                    <a:pt x="3" y="71"/>
                    <a:pt x="7" y="60"/>
                  </a:cubicBezTo>
                  <a:cubicBezTo>
                    <a:pt x="22" y="66"/>
                    <a:pt x="22" y="66"/>
                    <a:pt x="22" y="66"/>
                  </a:cubicBezTo>
                  <a:cubicBezTo>
                    <a:pt x="26" y="56"/>
                    <a:pt x="32" y="47"/>
                    <a:pt x="39" y="39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37" y="20"/>
                    <a:pt x="48" y="12"/>
                    <a:pt x="60" y="7"/>
                  </a:cubicBezTo>
                  <a:cubicBezTo>
                    <a:pt x="66" y="22"/>
                    <a:pt x="66" y="22"/>
                    <a:pt x="66" y="22"/>
                  </a:cubicBezTo>
                  <a:cubicBezTo>
                    <a:pt x="75" y="18"/>
                    <a:pt x="86" y="15"/>
                    <a:pt x="97" y="15"/>
                  </a:cubicBezTo>
                  <a:cubicBezTo>
                    <a:pt x="97" y="33"/>
                    <a:pt x="97" y="33"/>
                    <a:pt x="97" y="33"/>
                  </a:cubicBezTo>
                  <a:cubicBezTo>
                    <a:pt x="62" y="33"/>
                    <a:pt x="33" y="62"/>
                    <a:pt x="33" y="97"/>
                  </a:cubicBezTo>
                  <a:cubicBezTo>
                    <a:pt x="33" y="132"/>
                    <a:pt x="62" y="160"/>
                    <a:pt x="97" y="160"/>
                  </a:cubicBezTo>
                  <a:cubicBezTo>
                    <a:pt x="97" y="178"/>
                    <a:pt x="97" y="178"/>
                    <a:pt x="97" y="178"/>
                  </a:cubicBezTo>
                  <a:cubicBezTo>
                    <a:pt x="97" y="193"/>
                    <a:pt x="97" y="193"/>
                    <a:pt x="97" y="193"/>
                  </a:cubicBezTo>
                  <a:cubicBezTo>
                    <a:pt x="83" y="193"/>
                    <a:pt x="71" y="190"/>
                    <a:pt x="60" y="186"/>
                  </a:cubicBezTo>
                  <a:cubicBezTo>
                    <a:pt x="66" y="172"/>
                    <a:pt x="66" y="172"/>
                    <a:pt x="66" y="172"/>
                  </a:cubicBezTo>
                  <a:cubicBezTo>
                    <a:pt x="56" y="167"/>
                    <a:pt x="47" y="161"/>
                    <a:pt x="39" y="1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9" name="Freeform 50"/>
            <p:cNvSpPr>
              <a:spLocks noEditPoints="1"/>
            </p:cNvSpPr>
            <p:nvPr/>
          </p:nvSpPr>
          <p:spPr bwMode="auto">
            <a:xfrm>
              <a:off x="6617531" y="1912647"/>
              <a:ext cx="457012" cy="457908"/>
            </a:xfrm>
            <a:custGeom>
              <a:avLst/>
              <a:gdLst>
                <a:gd name="T0" fmla="*/ 107 w 215"/>
                <a:gd name="T1" fmla="*/ 18 h 216"/>
                <a:gd name="T2" fmla="*/ 107 w 215"/>
                <a:gd name="T3" fmla="*/ 0 h 216"/>
                <a:gd name="T4" fmla="*/ 149 w 215"/>
                <a:gd name="T5" fmla="*/ 9 h 216"/>
                <a:gd name="T6" fmla="*/ 142 w 215"/>
                <a:gd name="T7" fmla="*/ 24 h 216"/>
                <a:gd name="T8" fmla="*/ 171 w 215"/>
                <a:gd name="T9" fmla="*/ 44 h 216"/>
                <a:gd name="T10" fmla="*/ 184 w 215"/>
                <a:gd name="T11" fmla="*/ 32 h 216"/>
                <a:gd name="T12" fmla="*/ 207 w 215"/>
                <a:gd name="T13" fmla="*/ 67 h 216"/>
                <a:gd name="T14" fmla="*/ 191 w 215"/>
                <a:gd name="T15" fmla="*/ 73 h 216"/>
                <a:gd name="T16" fmla="*/ 198 w 215"/>
                <a:gd name="T17" fmla="*/ 108 h 216"/>
                <a:gd name="T18" fmla="*/ 215 w 215"/>
                <a:gd name="T19" fmla="*/ 108 h 216"/>
                <a:gd name="T20" fmla="*/ 207 w 215"/>
                <a:gd name="T21" fmla="*/ 149 h 216"/>
                <a:gd name="T22" fmla="*/ 191 w 215"/>
                <a:gd name="T23" fmla="*/ 143 h 216"/>
                <a:gd name="T24" fmla="*/ 171 w 215"/>
                <a:gd name="T25" fmla="*/ 172 h 216"/>
                <a:gd name="T26" fmla="*/ 184 w 215"/>
                <a:gd name="T27" fmla="*/ 184 h 216"/>
                <a:gd name="T28" fmla="*/ 149 w 215"/>
                <a:gd name="T29" fmla="*/ 208 h 216"/>
                <a:gd name="T30" fmla="*/ 142 w 215"/>
                <a:gd name="T31" fmla="*/ 192 h 216"/>
                <a:gd name="T32" fmla="*/ 107 w 215"/>
                <a:gd name="T33" fmla="*/ 199 h 216"/>
                <a:gd name="T34" fmla="*/ 107 w 215"/>
                <a:gd name="T35" fmla="*/ 179 h 216"/>
                <a:gd name="T36" fmla="*/ 178 w 215"/>
                <a:gd name="T37" fmla="*/ 108 h 216"/>
                <a:gd name="T38" fmla="*/ 107 w 215"/>
                <a:gd name="T39" fmla="*/ 37 h 216"/>
                <a:gd name="T40" fmla="*/ 107 w 215"/>
                <a:gd name="T41" fmla="*/ 18 h 216"/>
                <a:gd name="T42" fmla="*/ 43 w 215"/>
                <a:gd name="T43" fmla="*/ 172 h 216"/>
                <a:gd name="T44" fmla="*/ 31 w 215"/>
                <a:gd name="T45" fmla="*/ 184 h 216"/>
                <a:gd name="T46" fmla="*/ 8 w 215"/>
                <a:gd name="T47" fmla="*/ 149 h 216"/>
                <a:gd name="T48" fmla="*/ 24 w 215"/>
                <a:gd name="T49" fmla="*/ 143 h 216"/>
                <a:gd name="T50" fmla="*/ 17 w 215"/>
                <a:gd name="T51" fmla="*/ 108 h 216"/>
                <a:gd name="T52" fmla="*/ 0 w 215"/>
                <a:gd name="T53" fmla="*/ 108 h 216"/>
                <a:gd name="T54" fmla="*/ 8 w 215"/>
                <a:gd name="T55" fmla="*/ 67 h 216"/>
                <a:gd name="T56" fmla="*/ 24 w 215"/>
                <a:gd name="T57" fmla="*/ 73 h 216"/>
                <a:gd name="T58" fmla="*/ 43 w 215"/>
                <a:gd name="T59" fmla="*/ 44 h 216"/>
                <a:gd name="T60" fmla="*/ 31 w 215"/>
                <a:gd name="T61" fmla="*/ 32 h 216"/>
                <a:gd name="T62" fmla="*/ 66 w 215"/>
                <a:gd name="T63" fmla="*/ 9 h 216"/>
                <a:gd name="T64" fmla="*/ 73 w 215"/>
                <a:gd name="T65" fmla="*/ 24 h 216"/>
                <a:gd name="T66" fmla="*/ 107 w 215"/>
                <a:gd name="T67" fmla="*/ 18 h 216"/>
                <a:gd name="T68" fmla="*/ 107 w 215"/>
                <a:gd name="T69" fmla="*/ 37 h 216"/>
                <a:gd name="T70" fmla="*/ 37 w 215"/>
                <a:gd name="T71" fmla="*/ 108 h 216"/>
                <a:gd name="T72" fmla="*/ 107 w 215"/>
                <a:gd name="T73" fmla="*/ 179 h 216"/>
                <a:gd name="T74" fmla="*/ 107 w 215"/>
                <a:gd name="T75" fmla="*/ 199 h 216"/>
                <a:gd name="T76" fmla="*/ 107 w 215"/>
                <a:gd name="T77" fmla="*/ 216 h 216"/>
                <a:gd name="T78" fmla="*/ 66 w 215"/>
                <a:gd name="T79" fmla="*/ 208 h 216"/>
                <a:gd name="T80" fmla="*/ 73 w 215"/>
                <a:gd name="T81" fmla="*/ 192 h 216"/>
                <a:gd name="T82" fmla="*/ 43 w 215"/>
                <a:gd name="T83" fmla="*/ 172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5" h="216">
                  <a:moveTo>
                    <a:pt x="107" y="18"/>
                  </a:moveTo>
                  <a:cubicBezTo>
                    <a:pt x="107" y="0"/>
                    <a:pt x="107" y="0"/>
                    <a:pt x="107" y="0"/>
                  </a:cubicBezTo>
                  <a:cubicBezTo>
                    <a:pt x="122" y="0"/>
                    <a:pt x="136" y="3"/>
                    <a:pt x="149" y="9"/>
                  </a:cubicBezTo>
                  <a:cubicBezTo>
                    <a:pt x="142" y="24"/>
                    <a:pt x="142" y="24"/>
                    <a:pt x="142" y="24"/>
                  </a:cubicBezTo>
                  <a:cubicBezTo>
                    <a:pt x="153" y="29"/>
                    <a:pt x="163" y="36"/>
                    <a:pt x="171" y="44"/>
                  </a:cubicBezTo>
                  <a:cubicBezTo>
                    <a:pt x="184" y="32"/>
                    <a:pt x="184" y="32"/>
                    <a:pt x="184" y="32"/>
                  </a:cubicBezTo>
                  <a:cubicBezTo>
                    <a:pt x="194" y="42"/>
                    <a:pt x="202" y="54"/>
                    <a:pt x="207" y="67"/>
                  </a:cubicBezTo>
                  <a:cubicBezTo>
                    <a:pt x="191" y="73"/>
                    <a:pt x="191" y="73"/>
                    <a:pt x="191" y="73"/>
                  </a:cubicBezTo>
                  <a:cubicBezTo>
                    <a:pt x="196" y="84"/>
                    <a:pt x="198" y="96"/>
                    <a:pt x="198" y="108"/>
                  </a:cubicBezTo>
                  <a:cubicBezTo>
                    <a:pt x="215" y="108"/>
                    <a:pt x="215" y="108"/>
                    <a:pt x="215" y="108"/>
                  </a:cubicBezTo>
                  <a:cubicBezTo>
                    <a:pt x="215" y="123"/>
                    <a:pt x="212" y="137"/>
                    <a:pt x="207" y="149"/>
                  </a:cubicBezTo>
                  <a:cubicBezTo>
                    <a:pt x="191" y="143"/>
                    <a:pt x="191" y="143"/>
                    <a:pt x="191" y="143"/>
                  </a:cubicBezTo>
                  <a:cubicBezTo>
                    <a:pt x="187" y="154"/>
                    <a:pt x="180" y="164"/>
                    <a:pt x="171" y="172"/>
                  </a:cubicBezTo>
                  <a:cubicBezTo>
                    <a:pt x="184" y="184"/>
                    <a:pt x="184" y="184"/>
                    <a:pt x="184" y="184"/>
                  </a:cubicBezTo>
                  <a:cubicBezTo>
                    <a:pt x="174" y="194"/>
                    <a:pt x="162" y="202"/>
                    <a:pt x="149" y="208"/>
                  </a:cubicBezTo>
                  <a:cubicBezTo>
                    <a:pt x="142" y="192"/>
                    <a:pt x="142" y="192"/>
                    <a:pt x="142" y="192"/>
                  </a:cubicBezTo>
                  <a:cubicBezTo>
                    <a:pt x="131" y="196"/>
                    <a:pt x="120" y="199"/>
                    <a:pt x="107" y="199"/>
                  </a:cubicBezTo>
                  <a:cubicBezTo>
                    <a:pt x="107" y="179"/>
                    <a:pt x="107" y="179"/>
                    <a:pt x="107" y="179"/>
                  </a:cubicBezTo>
                  <a:cubicBezTo>
                    <a:pt x="146" y="179"/>
                    <a:pt x="178" y="147"/>
                    <a:pt x="178" y="108"/>
                  </a:cubicBezTo>
                  <a:cubicBezTo>
                    <a:pt x="178" y="69"/>
                    <a:pt x="146" y="37"/>
                    <a:pt x="107" y="37"/>
                  </a:cubicBezTo>
                  <a:lnTo>
                    <a:pt x="107" y="18"/>
                  </a:lnTo>
                  <a:close/>
                  <a:moveTo>
                    <a:pt x="43" y="172"/>
                  </a:moveTo>
                  <a:cubicBezTo>
                    <a:pt x="31" y="184"/>
                    <a:pt x="31" y="184"/>
                    <a:pt x="31" y="184"/>
                  </a:cubicBezTo>
                  <a:cubicBezTo>
                    <a:pt x="21" y="174"/>
                    <a:pt x="13" y="163"/>
                    <a:pt x="8" y="149"/>
                  </a:cubicBezTo>
                  <a:cubicBezTo>
                    <a:pt x="24" y="143"/>
                    <a:pt x="24" y="143"/>
                    <a:pt x="24" y="143"/>
                  </a:cubicBezTo>
                  <a:cubicBezTo>
                    <a:pt x="19" y="132"/>
                    <a:pt x="17" y="120"/>
                    <a:pt x="17" y="108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0" y="94"/>
                    <a:pt x="3" y="80"/>
                    <a:pt x="8" y="67"/>
                  </a:cubicBezTo>
                  <a:cubicBezTo>
                    <a:pt x="24" y="73"/>
                    <a:pt x="24" y="73"/>
                    <a:pt x="24" y="73"/>
                  </a:cubicBezTo>
                  <a:cubicBezTo>
                    <a:pt x="28" y="62"/>
                    <a:pt x="35" y="52"/>
                    <a:pt x="43" y="44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41" y="22"/>
                    <a:pt x="53" y="14"/>
                    <a:pt x="66" y="9"/>
                  </a:cubicBezTo>
                  <a:cubicBezTo>
                    <a:pt x="73" y="24"/>
                    <a:pt x="73" y="24"/>
                    <a:pt x="73" y="24"/>
                  </a:cubicBezTo>
                  <a:cubicBezTo>
                    <a:pt x="83" y="20"/>
                    <a:pt x="95" y="18"/>
                    <a:pt x="107" y="18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68" y="37"/>
                    <a:pt x="37" y="69"/>
                    <a:pt x="37" y="108"/>
                  </a:cubicBezTo>
                  <a:cubicBezTo>
                    <a:pt x="37" y="147"/>
                    <a:pt x="68" y="179"/>
                    <a:pt x="107" y="179"/>
                  </a:cubicBezTo>
                  <a:cubicBezTo>
                    <a:pt x="107" y="199"/>
                    <a:pt x="107" y="199"/>
                    <a:pt x="107" y="199"/>
                  </a:cubicBezTo>
                  <a:cubicBezTo>
                    <a:pt x="107" y="216"/>
                    <a:pt x="107" y="216"/>
                    <a:pt x="107" y="216"/>
                  </a:cubicBezTo>
                  <a:cubicBezTo>
                    <a:pt x="93" y="216"/>
                    <a:pt x="79" y="213"/>
                    <a:pt x="66" y="208"/>
                  </a:cubicBezTo>
                  <a:cubicBezTo>
                    <a:pt x="73" y="192"/>
                    <a:pt x="73" y="192"/>
                    <a:pt x="73" y="192"/>
                  </a:cubicBezTo>
                  <a:cubicBezTo>
                    <a:pt x="62" y="187"/>
                    <a:pt x="52" y="181"/>
                    <a:pt x="43" y="1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0" name="Freeform 51"/>
            <p:cNvSpPr>
              <a:spLocks noEditPoints="1"/>
            </p:cNvSpPr>
            <p:nvPr/>
          </p:nvSpPr>
          <p:spPr bwMode="auto">
            <a:xfrm>
              <a:off x="7031530" y="2268400"/>
              <a:ext cx="316324" cy="316324"/>
            </a:xfrm>
            <a:custGeom>
              <a:avLst/>
              <a:gdLst>
                <a:gd name="T0" fmla="*/ 74 w 149"/>
                <a:gd name="T1" fmla="*/ 149 h 149"/>
                <a:gd name="T2" fmla="*/ 86 w 149"/>
                <a:gd name="T3" fmla="*/ 149 h 149"/>
                <a:gd name="T4" fmla="*/ 86 w 149"/>
                <a:gd name="T5" fmla="*/ 138 h 149"/>
                <a:gd name="T6" fmla="*/ 111 w 149"/>
                <a:gd name="T7" fmla="*/ 127 h 149"/>
                <a:gd name="T8" fmla="*/ 119 w 149"/>
                <a:gd name="T9" fmla="*/ 135 h 149"/>
                <a:gd name="T10" fmla="*/ 135 w 149"/>
                <a:gd name="T11" fmla="*/ 119 h 149"/>
                <a:gd name="T12" fmla="*/ 127 w 149"/>
                <a:gd name="T13" fmla="*/ 111 h 149"/>
                <a:gd name="T14" fmla="*/ 138 w 149"/>
                <a:gd name="T15" fmla="*/ 86 h 149"/>
                <a:gd name="T16" fmla="*/ 149 w 149"/>
                <a:gd name="T17" fmla="*/ 86 h 149"/>
                <a:gd name="T18" fmla="*/ 149 w 149"/>
                <a:gd name="T19" fmla="*/ 63 h 149"/>
                <a:gd name="T20" fmla="*/ 138 w 149"/>
                <a:gd name="T21" fmla="*/ 63 h 149"/>
                <a:gd name="T22" fmla="*/ 127 w 149"/>
                <a:gd name="T23" fmla="*/ 38 h 149"/>
                <a:gd name="T24" fmla="*/ 135 w 149"/>
                <a:gd name="T25" fmla="*/ 30 h 149"/>
                <a:gd name="T26" fmla="*/ 119 w 149"/>
                <a:gd name="T27" fmla="*/ 13 h 149"/>
                <a:gd name="T28" fmla="*/ 111 w 149"/>
                <a:gd name="T29" fmla="*/ 21 h 149"/>
                <a:gd name="T30" fmla="*/ 86 w 149"/>
                <a:gd name="T31" fmla="*/ 11 h 149"/>
                <a:gd name="T32" fmla="*/ 86 w 149"/>
                <a:gd name="T33" fmla="*/ 0 h 149"/>
                <a:gd name="T34" fmla="*/ 74 w 149"/>
                <a:gd name="T35" fmla="*/ 0 h 149"/>
                <a:gd name="T36" fmla="*/ 74 w 149"/>
                <a:gd name="T37" fmla="*/ 15 h 149"/>
                <a:gd name="T38" fmla="*/ 134 w 149"/>
                <a:gd name="T39" fmla="*/ 74 h 149"/>
                <a:gd name="T40" fmla="*/ 74 w 149"/>
                <a:gd name="T41" fmla="*/ 134 h 149"/>
                <a:gd name="T42" fmla="*/ 74 w 149"/>
                <a:gd name="T43" fmla="*/ 149 h 149"/>
                <a:gd name="T44" fmla="*/ 21 w 149"/>
                <a:gd name="T45" fmla="*/ 111 h 149"/>
                <a:gd name="T46" fmla="*/ 13 w 149"/>
                <a:gd name="T47" fmla="*/ 119 h 149"/>
                <a:gd name="T48" fmla="*/ 30 w 149"/>
                <a:gd name="T49" fmla="*/ 135 h 149"/>
                <a:gd name="T50" fmla="*/ 38 w 149"/>
                <a:gd name="T51" fmla="*/ 127 h 149"/>
                <a:gd name="T52" fmla="*/ 63 w 149"/>
                <a:gd name="T53" fmla="*/ 138 h 149"/>
                <a:gd name="T54" fmla="*/ 63 w 149"/>
                <a:gd name="T55" fmla="*/ 149 h 149"/>
                <a:gd name="T56" fmla="*/ 74 w 149"/>
                <a:gd name="T57" fmla="*/ 149 h 149"/>
                <a:gd name="T58" fmla="*/ 74 w 149"/>
                <a:gd name="T59" fmla="*/ 134 h 149"/>
                <a:gd name="T60" fmla="*/ 74 w 149"/>
                <a:gd name="T61" fmla="*/ 134 h 149"/>
                <a:gd name="T62" fmla="*/ 15 w 149"/>
                <a:gd name="T63" fmla="*/ 74 h 149"/>
                <a:gd name="T64" fmla="*/ 74 w 149"/>
                <a:gd name="T65" fmla="*/ 15 h 149"/>
                <a:gd name="T66" fmla="*/ 74 w 149"/>
                <a:gd name="T67" fmla="*/ 15 h 149"/>
                <a:gd name="T68" fmla="*/ 74 w 149"/>
                <a:gd name="T69" fmla="*/ 15 h 149"/>
                <a:gd name="T70" fmla="*/ 74 w 149"/>
                <a:gd name="T71" fmla="*/ 0 h 149"/>
                <a:gd name="T72" fmla="*/ 63 w 149"/>
                <a:gd name="T73" fmla="*/ 0 h 149"/>
                <a:gd name="T74" fmla="*/ 63 w 149"/>
                <a:gd name="T75" fmla="*/ 11 h 149"/>
                <a:gd name="T76" fmla="*/ 38 w 149"/>
                <a:gd name="T77" fmla="*/ 21 h 149"/>
                <a:gd name="T78" fmla="*/ 30 w 149"/>
                <a:gd name="T79" fmla="*/ 13 h 149"/>
                <a:gd name="T80" fmla="*/ 13 w 149"/>
                <a:gd name="T81" fmla="*/ 30 h 149"/>
                <a:gd name="T82" fmla="*/ 21 w 149"/>
                <a:gd name="T83" fmla="*/ 38 h 149"/>
                <a:gd name="T84" fmla="*/ 11 w 149"/>
                <a:gd name="T85" fmla="*/ 63 h 149"/>
                <a:gd name="T86" fmla="*/ 0 w 149"/>
                <a:gd name="T87" fmla="*/ 63 h 149"/>
                <a:gd name="T88" fmla="*/ 0 w 149"/>
                <a:gd name="T89" fmla="*/ 86 h 149"/>
                <a:gd name="T90" fmla="*/ 11 w 149"/>
                <a:gd name="T91" fmla="*/ 86 h 149"/>
                <a:gd name="T92" fmla="*/ 21 w 149"/>
                <a:gd name="T93" fmla="*/ 111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49" h="149">
                  <a:moveTo>
                    <a:pt x="74" y="149"/>
                  </a:moveTo>
                  <a:cubicBezTo>
                    <a:pt x="86" y="149"/>
                    <a:pt x="86" y="149"/>
                    <a:pt x="86" y="149"/>
                  </a:cubicBezTo>
                  <a:cubicBezTo>
                    <a:pt x="86" y="138"/>
                    <a:pt x="86" y="138"/>
                    <a:pt x="86" y="138"/>
                  </a:cubicBezTo>
                  <a:cubicBezTo>
                    <a:pt x="95" y="136"/>
                    <a:pt x="103" y="132"/>
                    <a:pt x="111" y="127"/>
                  </a:cubicBezTo>
                  <a:cubicBezTo>
                    <a:pt x="119" y="135"/>
                    <a:pt x="119" y="135"/>
                    <a:pt x="119" y="135"/>
                  </a:cubicBezTo>
                  <a:cubicBezTo>
                    <a:pt x="135" y="119"/>
                    <a:pt x="135" y="119"/>
                    <a:pt x="135" y="119"/>
                  </a:cubicBezTo>
                  <a:cubicBezTo>
                    <a:pt x="127" y="111"/>
                    <a:pt x="127" y="111"/>
                    <a:pt x="127" y="111"/>
                  </a:cubicBezTo>
                  <a:cubicBezTo>
                    <a:pt x="132" y="103"/>
                    <a:pt x="136" y="95"/>
                    <a:pt x="138" y="86"/>
                  </a:cubicBezTo>
                  <a:cubicBezTo>
                    <a:pt x="149" y="86"/>
                    <a:pt x="149" y="86"/>
                    <a:pt x="149" y="86"/>
                  </a:cubicBezTo>
                  <a:cubicBezTo>
                    <a:pt x="149" y="63"/>
                    <a:pt x="149" y="63"/>
                    <a:pt x="149" y="63"/>
                  </a:cubicBezTo>
                  <a:cubicBezTo>
                    <a:pt x="138" y="63"/>
                    <a:pt x="138" y="63"/>
                    <a:pt x="138" y="63"/>
                  </a:cubicBezTo>
                  <a:cubicBezTo>
                    <a:pt x="136" y="54"/>
                    <a:pt x="132" y="45"/>
                    <a:pt x="127" y="38"/>
                  </a:cubicBezTo>
                  <a:cubicBezTo>
                    <a:pt x="135" y="30"/>
                    <a:pt x="135" y="30"/>
                    <a:pt x="135" y="30"/>
                  </a:cubicBezTo>
                  <a:cubicBezTo>
                    <a:pt x="119" y="13"/>
                    <a:pt x="119" y="13"/>
                    <a:pt x="119" y="13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03" y="16"/>
                    <a:pt x="95" y="13"/>
                    <a:pt x="86" y="11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107" y="15"/>
                    <a:pt x="134" y="42"/>
                    <a:pt x="134" y="74"/>
                  </a:cubicBezTo>
                  <a:cubicBezTo>
                    <a:pt x="134" y="107"/>
                    <a:pt x="107" y="134"/>
                    <a:pt x="74" y="134"/>
                  </a:cubicBezTo>
                  <a:lnTo>
                    <a:pt x="74" y="149"/>
                  </a:lnTo>
                  <a:close/>
                  <a:moveTo>
                    <a:pt x="21" y="111"/>
                  </a:moveTo>
                  <a:cubicBezTo>
                    <a:pt x="13" y="119"/>
                    <a:pt x="13" y="119"/>
                    <a:pt x="13" y="119"/>
                  </a:cubicBezTo>
                  <a:cubicBezTo>
                    <a:pt x="30" y="135"/>
                    <a:pt x="30" y="135"/>
                    <a:pt x="30" y="135"/>
                  </a:cubicBezTo>
                  <a:cubicBezTo>
                    <a:pt x="38" y="127"/>
                    <a:pt x="38" y="127"/>
                    <a:pt x="38" y="127"/>
                  </a:cubicBezTo>
                  <a:cubicBezTo>
                    <a:pt x="45" y="132"/>
                    <a:pt x="54" y="136"/>
                    <a:pt x="63" y="138"/>
                  </a:cubicBezTo>
                  <a:cubicBezTo>
                    <a:pt x="63" y="149"/>
                    <a:pt x="63" y="149"/>
                    <a:pt x="63" y="149"/>
                  </a:cubicBezTo>
                  <a:cubicBezTo>
                    <a:pt x="74" y="149"/>
                    <a:pt x="74" y="149"/>
                    <a:pt x="74" y="149"/>
                  </a:cubicBezTo>
                  <a:cubicBezTo>
                    <a:pt x="74" y="134"/>
                    <a:pt x="74" y="134"/>
                    <a:pt x="74" y="134"/>
                  </a:cubicBezTo>
                  <a:cubicBezTo>
                    <a:pt x="74" y="134"/>
                    <a:pt x="74" y="134"/>
                    <a:pt x="74" y="134"/>
                  </a:cubicBezTo>
                  <a:cubicBezTo>
                    <a:pt x="42" y="134"/>
                    <a:pt x="15" y="107"/>
                    <a:pt x="15" y="74"/>
                  </a:cubicBezTo>
                  <a:cubicBezTo>
                    <a:pt x="15" y="42"/>
                    <a:pt x="42" y="15"/>
                    <a:pt x="74" y="15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63" y="11"/>
                    <a:pt x="63" y="11"/>
                    <a:pt x="63" y="11"/>
                  </a:cubicBezTo>
                  <a:cubicBezTo>
                    <a:pt x="54" y="13"/>
                    <a:pt x="45" y="16"/>
                    <a:pt x="38" y="21"/>
                  </a:cubicBezTo>
                  <a:cubicBezTo>
                    <a:pt x="30" y="13"/>
                    <a:pt x="30" y="13"/>
                    <a:pt x="30" y="13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21" y="38"/>
                    <a:pt x="21" y="38"/>
                    <a:pt x="21" y="38"/>
                  </a:cubicBezTo>
                  <a:cubicBezTo>
                    <a:pt x="16" y="45"/>
                    <a:pt x="13" y="54"/>
                    <a:pt x="11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1" y="86"/>
                    <a:pt x="11" y="86"/>
                    <a:pt x="11" y="86"/>
                  </a:cubicBezTo>
                  <a:cubicBezTo>
                    <a:pt x="13" y="95"/>
                    <a:pt x="16" y="103"/>
                    <a:pt x="21" y="1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1" name="Freeform 52"/>
            <p:cNvSpPr>
              <a:spLocks noEditPoints="1"/>
            </p:cNvSpPr>
            <p:nvPr/>
          </p:nvSpPr>
          <p:spPr bwMode="auto">
            <a:xfrm>
              <a:off x="7175803" y="2665374"/>
              <a:ext cx="327078" cy="326181"/>
            </a:xfrm>
            <a:custGeom>
              <a:avLst/>
              <a:gdLst>
                <a:gd name="T0" fmla="*/ 77 w 154"/>
                <a:gd name="T1" fmla="*/ 154 h 154"/>
                <a:gd name="T2" fmla="*/ 89 w 154"/>
                <a:gd name="T3" fmla="*/ 154 h 154"/>
                <a:gd name="T4" fmla="*/ 89 w 154"/>
                <a:gd name="T5" fmla="*/ 142 h 154"/>
                <a:gd name="T6" fmla="*/ 115 w 154"/>
                <a:gd name="T7" fmla="*/ 132 h 154"/>
                <a:gd name="T8" fmla="*/ 123 w 154"/>
                <a:gd name="T9" fmla="*/ 140 h 154"/>
                <a:gd name="T10" fmla="*/ 140 w 154"/>
                <a:gd name="T11" fmla="*/ 123 h 154"/>
                <a:gd name="T12" fmla="*/ 132 w 154"/>
                <a:gd name="T13" fmla="*/ 115 h 154"/>
                <a:gd name="T14" fmla="*/ 142 w 154"/>
                <a:gd name="T15" fmla="*/ 89 h 154"/>
                <a:gd name="T16" fmla="*/ 154 w 154"/>
                <a:gd name="T17" fmla="*/ 89 h 154"/>
                <a:gd name="T18" fmla="*/ 154 w 154"/>
                <a:gd name="T19" fmla="*/ 65 h 154"/>
                <a:gd name="T20" fmla="*/ 142 w 154"/>
                <a:gd name="T21" fmla="*/ 65 h 154"/>
                <a:gd name="T22" fmla="*/ 132 w 154"/>
                <a:gd name="T23" fmla="*/ 39 h 154"/>
                <a:gd name="T24" fmla="*/ 140 w 154"/>
                <a:gd name="T25" fmla="*/ 31 h 154"/>
                <a:gd name="T26" fmla="*/ 123 w 154"/>
                <a:gd name="T27" fmla="*/ 14 h 154"/>
                <a:gd name="T28" fmla="*/ 115 w 154"/>
                <a:gd name="T29" fmla="*/ 22 h 154"/>
                <a:gd name="T30" fmla="*/ 89 w 154"/>
                <a:gd name="T31" fmla="*/ 12 h 154"/>
                <a:gd name="T32" fmla="*/ 89 w 154"/>
                <a:gd name="T33" fmla="*/ 0 h 154"/>
                <a:gd name="T34" fmla="*/ 77 w 154"/>
                <a:gd name="T35" fmla="*/ 0 h 154"/>
                <a:gd name="T36" fmla="*/ 77 w 154"/>
                <a:gd name="T37" fmla="*/ 23 h 154"/>
                <a:gd name="T38" fmla="*/ 131 w 154"/>
                <a:gd name="T39" fmla="*/ 77 h 154"/>
                <a:gd name="T40" fmla="*/ 77 w 154"/>
                <a:gd name="T41" fmla="*/ 131 h 154"/>
                <a:gd name="T42" fmla="*/ 77 w 154"/>
                <a:gd name="T43" fmla="*/ 154 h 154"/>
                <a:gd name="T44" fmla="*/ 22 w 154"/>
                <a:gd name="T45" fmla="*/ 115 h 154"/>
                <a:gd name="T46" fmla="*/ 14 w 154"/>
                <a:gd name="T47" fmla="*/ 123 h 154"/>
                <a:gd name="T48" fmla="*/ 31 w 154"/>
                <a:gd name="T49" fmla="*/ 140 h 154"/>
                <a:gd name="T50" fmla="*/ 39 w 154"/>
                <a:gd name="T51" fmla="*/ 132 h 154"/>
                <a:gd name="T52" fmla="*/ 65 w 154"/>
                <a:gd name="T53" fmla="*/ 142 h 154"/>
                <a:gd name="T54" fmla="*/ 65 w 154"/>
                <a:gd name="T55" fmla="*/ 154 h 154"/>
                <a:gd name="T56" fmla="*/ 77 w 154"/>
                <a:gd name="T57" fmla="*/ 154 h 154"/>
                <a:gd name="T58" fmla="*/ 77 w 154"/>
                <a:gd name="T59" fmla="*/ 131 h 154"/>
                <a:gd name="T60" fmla="*/ 77 w 154"/>
                <a:gd name="T61" fmla="*/ 131 h 154"/>
                <a:gd name="T62" fmla="*/ 23 w 154"/>
                <a:gd name="T63" fmla="*/ 77 h 154"/>
                <a:gd name="T64" fmla="*/ 77 w 154"/>
                <a:gd name="T65" fmla="*/ 23 h 154"/>
                <a:gd name="T66" fmla="*/ 77 w 154"/>
                <a:gd name="T67" fmla="*/ 23 h 154"/>
                <a:gd name="T68" fmla="*/ 77 w 154"/>
                <a:gd name="T69" fmla="*/ 23 h 154"/>
                <a:gd name="T70" fmla="*/ 77 w 154"/>
                <a:gd name="T71" fmla="*/ 0 h 154"/>
                <a:gd name="T72" fmla="*/ 65 w 154"/>
                <a:gd name="T73" fmla="*/ 0 h 154"/>
                <a:gd name="T74" fmla="*/ 65 w 154"/>
                <a:gd name="T75" fmla="*/ 12 h 154"/>
                <a:gd name="T76" fmla="*/ 39 w 154"/>
                <a:gd name="T77" fmla="*/ 22 h 154"/>
                <a:gd name="T78" fmla="*/ 31 w 154"/>
                <a:gd name="T79" fmla="*/ 14 h 154"/>
                <a:gd name="T80" fmla="*/ 14 w 154"/>
                <a:gd name="T81" fmla="*/ 31 h 154"/>
                <a:gd name="T82" fmla="*/ 22 w 154"/>
                <a:gd name="T83" fmla="*/ 39 h 154"/>
                <a:gd name="T84" fmla="*/ 12 w 154"/>
                <a:gd name="T85" fmla="*/ 65 h 154"/>
                <a:gd name="T86" fmla="*/ 0 w 154"/>
                <a:gd name="T87" fmla="*/ 65 h 154"/>
                <a:gd name="T88" fmla="*/ 0 w 154"/>
                <a:gd name="T89" fmla="*/ 89 h 154"/>
                <a:gd name="T90" fmla="*/ 12 w 154"/>
                <a:gd name="T91" fmla="*/ 89 h 154"/>
                <a:gd name="T92" fmla="*/ 22 w 154"/>
                <a:gd name="T93" fmla="*/ 115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54" h="154">
                  <a:moveTo>
                    <a:pt x="77" y="154"/>
                  </a:moveTo>
                  <a:cubicBezTo>
                    <a:pt x="89" y="154"/>
                    <a:pt x="89" y="154"/>
                    <a:pt x="89" y="154"/>
                  </a:cubicBezTo>
                  <a:cubicBezTo>
                    <a:pt x="89" y="142"/>
                    <a:pt x="89" y="142"/>
                    <a:pt x="89" y="142"/>
                  </a:cubicBezTo>
                  <a:cubicBezTo>
                    <a:pt x="98" y="140"/>
                    <a:pt x="107" y="137"/>
                    <a:pt x="115" y="132"/>
                  </a:cubicBezTo>
                  <a:cubicBezTo>
                    <a:pt x="123" y="140"/>
                    <a:pt x="123" y="140"/>
                    <a:pt x="123" y="140"/>
                  </a:cubicBezTo>
                  <a:cubicBezTo>
                    <a:pt x="140" y="123"/>
                    <a:pt x="140" y="123"/>
                    <a:pt x="140" y="123"/>
                  </a:cubicBezTo>
                  <a:cubicBezTo>
                    <a:pt x="132" y="115"/>
                    <a:pt x="132" y="115"/>
                    <a:pt x="132" y="115"/>
                  </a:cubicBezTo>
                  <a:cubicBezTo>
                    <a:pt x="137" y="107"/>
                    <a:pt x="141" y="98"/>
                    <a:pt x="142" y="89"/>
                  </a:cubicBezTo>
                  <a:cubicBezTo>
                    <a:pt x="154" y="89"/>
                    <a:pt x="154" y="89"/>
                    <a:pt x="154" y="89"/>
                  </a:cubicBezTo>
                  <a:cubicBezTo>
                    <a:pt x="154" y="65"/>
                    <a:pt x="154" y="65"/>
                    <a:pt x="154" y="65"/>
                  </a:cubicBezTo>
                  <a:cubicBezTo>
                    <a:pt x="142" y="65"/>
                    <a:pt x="142" y="65"/>
                    <a:pt x="142" y="65"/>
                  </a:cubicBezTo>
                  <a:cubicBezTo>
                    <a:pt x="141" y="55"/>
                    <a:pt x="137" y="47"/>
                    <a:pt x="132" y="39"/>
                  </a:cubicBezTo>
                  <a:cubicBezTo>
                    <a:pt x="140" y="31"/>
                    <a:pt x="140" y="31"/>
                    <a:pt x="140" y="31"/>
                  </a:cubicBezTo>
                  <a:cubicBezTo>
                    <a:pt x="123" y="14"/>
                    <a:pt x="123" y="14"/>
                    <a:pt x="123" y="14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07" y="17"/>
                    <a:pt x="98" y="13"/>
                    <a:pt x="89" y="12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23"/>
                    <a:pt x="77" y="23"/>
                    <a:pt x="77" y="23"/>
                  </a:cubicBezTo>
                  <a:cubicBezTo>
                    <a:pt x="107" y="23"/>
                    <a:pt x="131" y="47"/>
                    <a:pt x="131" y="77"/>
                  </a:cubicBezTo>
                  <a:cubicBezTo>
                    <a:pt x="131" y="107"/>
                    <a:pt x="107" y="131"/>
                    <a:pt x="77" y="131"/>
                  </a:cubicBezTo>
                  <a:lnTo>
                    <a:pt x="77" y="154"/>
                  </a:lnTo>
                  <a:close/>
                  <a:moveTo>
                    <a:pt x="22" y="115"/>
                  </a:moveTo>
                  <a:cubicBezTo>
                    <a:pt x="14" y="123"/>
                    <a:pt x="14" y="123"/>
                    <a:pt x="14" y="123"/>
                  </a:cubicBezTo>
                  <a:cubicBezTo>
                    <a:pt x="31" y="140"/>
                    <a:pt x="31" y="140"/>
                    <a:pt x="31" y="140"/>
                  </a:cubicBezTo>
                  <a:cubicBezTo>
                    <a:pt x="39" y="132"/>
                    <a:pt x="39" y="132"/>
                    <a:pt x="39" y="132"/>
                  </a:cubicBezTo>
                  <a:cubicBezTo>
                    <a:pt x="47" y="137"/>
                    <a:pt x="56" y="140"/>
                    <a:pt x="65" y="142"/>
                  </a:cubicBezTo>
                  <a:cubicBezTo>
                    <a:pt x="65" y="154"/>
                    <a:pt x="65" y="154"/>
                    <a:pt x="65" y="154"/>
                  </a:cubicBezTo>
                  <a:cubicBezTo>
                    <a:pt x="77" y="154"/>
                    <a:pt x="77" y="154"/>
                    <a:pt x="77" y="154"/>
                  </a:cubicBezTo>
                  <a:cubicBezTo>
                    <a:pt x="77" y="131"/>
                    <a:pt x="77" y="131"/>
                    <a:pt x="77" y="131"/>
                  </a:cubicBezTo>
                  <a:cubicBezTo>
                    <a:pt x="77" y="131"/>
                    <a:pt x="77" y="131"/>
                    <a:pt x="77" y="131"/>
                  </a:cubicBezTo>
                  <a:cubicBezTo>
                    <a:pt x="47" y="131"/>
                    <a:pt x="23" y="107"/>
                    <a:pt x="23" y="77"/>
                  </a:cubicBezTo>
                  <a:cubicBezTo>
                    <a:pt x="23" y="47"/>
                    <a:pt x="47" y="23"/>
                    <a:pt x="77" y="23"/>
                  </a:cubicBezTo>
                  <a:cubicBezTo>
                    <a:pt x="77" y="23"/>
                    <a:pt x="77" y="23"/>
                    <a:pt x="77" y="23"/>
                  </a:cubicBezTo>
                  <a:cubicBezTo>
                    <a:pt x="77" y="23"/>
                    <a:pt x="77" y="23"/>
                    <a:pt x="77" y="23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5" y="12"/>
                    <a:pt x="65" y="12"/>
                    <a:pt x="65" y="12"/>
                  </a:cubicBezTo>
                  <a:cubicBezTo>
                    <a:pt x="56" y="13"/>
                    <a:pt x="47" y="17"/>
                    <a:pt x="39" y="22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7" y="47"/>
                    <a:pt x="13" y="55"/>
                    <a:pt x="12" y="65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12" y="89"/>
                    <a:pt x="12" y="89"/>
                    <a:pt x="12" y="89"/>
                  </a:cubicBezTo>
                  <a:cubicBezTo>
                    <a:pt x="13" y="98"/>
                    <a:pt x="17" y="107"/>
                    <a:pt x="22" y="1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2" name="Freeform 53"/>
            <p:cNvSpPr>
              <a:spLocks noEditPoints="1"/>
            </p:cNvSpPr>
            <p:nvPr/>
          </p:nvSpPr>
          <p:spPr bwMode="auto">
            <a:xfrm>
              <a:off x="7237634" y="2726308"/>
              <a:ext cx="203415" cy="201623"/>
            </a:xfrm>
            <a:custGeom>
              <a:avLst/>
              <a:gdLst>
                <a:gd name="T0" fmla="*/ 48 w 96"/>
                <a:gd name="T1" fmla="*/ 0 h 95"/>
                <a:gd name="T2" fmla="*/ 96 w 96"/>
                <a:gd name="T3" fmla="*/ 48 h 95"/>
                <a:gd name="T4" fmla="*/ 48 w 96"/>
                <a:gd name="T5" fmla="*/ 95 h 95"/>
                <a:gd name="T6" fmla="*/ 48 w 96"/>
                <a:gd name="T7" fmla="*/ 89 h 95"/>
                <a:gd name="T8" fmla="*/ 89 w 96"/>
                <a:gd name="T9" fmla="*/ 48 h 95"/>
                <a:gd name="T10" fmla="*/ 48 w 96"/>
                <a:gd name="T11" fmla="*/ 7 h 95"/>
                <a:gd name="T12" fmla="*/ 48 w 96"/>
                <a:gd name="T13" fmla="*/ 0 h 95"/>
                <a:gd name="T14" fmla="*/ 48 w 96"/>
                <a:gd name="T15" fmla="*/ 95 h 95"/>
                <a:gd name="T16" fmla="*/ 0 w 96"/>
                <a:gd name="T17" fmla="*/ 48 h 95"/>
                <a:gd name="T18" fmla="*/ 48 w 96"/>
                <a:gd name="T19" fmla="*/ 0 h 95"/>
                <a:gd name="T20" fmla="*/ 48 w 96"/>
                <a:gd name="T21" fmla="*/ 7 h 95"/>
                <a:gd name="T22" fmla="*/ 7 w 96"/>
                <a:gd name="T23" fmla="*/ 48 h 95"/>
                <a:gd name="T24" fmla="*/ 48 w 96"/>
                <a:gd name="T25" fmla="*/ 89 h 95"/>
                <a:gd name="T26" fmla="*/ 48 w 96"/>
                <a:gd name="T27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95">
                  <a:moveTo>
                    <a:pt x="48" y="0"/>
                  </a:moveTo>
                  <a:cubicBezTo>
                    <a:pt x="74" y="0"/>
                    <a:pt x="96" y="22"/>
                    <a:pt x="96" y="48"/>
                  </a:cubicBezTo>
                  <a:cubicBezTo>
                    <a:pt x="96" y="74"/>
                    <a:pt x="74" y="95"/>
                    <a:pt x="48" y="95"/>
                  </a:cubicBezTo>
                  <a:cubicBezTo>
                    <a:pt x="48" y="89"/>
                    <a:pt x="48" y="89"/>
                    <a:pt x="48" y="89"/>
                  </a:cubicBezTo>
                  <a:cubicBezTo>
                    <a:pt x="70" y="89"/>
                    <a:pt x="89" y="70"/>
                    <a:pt x="89" y="48"/>
                  </a:cubicBezTo>
                  <a:cubicBezTo>
                    <a:pt x="89" y="25"/>
                    <a:pt x="70" y="7"/>
                    <a:pt x="48" y="7"/>
                  </a:cubicBezTo>
                  <a:lnTo>
                    <a:pt x="48" y="0"/>
                  </a:lnTo>
                  <a:close/>
                  <a:moveTo>
                    <a:pt x="48" y="95"/>
                  </a:moveTo>
                  <a:cubicBezTo>
                    <a:pt x="22" y="95"/>
                    <a:pt x="0" y="74"/>
                    <a:pt x="0" y="48"/>
                  </a:cubicBezTo>
                  <a:cubicBezTo>
                    <a:pt x="0" y="22"/>
                    <a:pt x="22" y="0"/>
                    <a:pt x="48" y="0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26" y="7"/>
                    <a:pt x="7" y="25"/>
                    <a:pt x="7" y="48"/>
                  </a:cubicBezTo>
                  <a:cubicBezTo>
                    <a:pt x="7" y="70"/>
                    <a:pt x="26" y="89"/>
                    <a:pt x="48" y="89"/>
                  </a:cubicBezTo>
                  <a:lnTo>
                    <a:pt x="48" y="9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3" name="Freeform 54"/>
            <p:cNvSpPr>
              <a:spLocks noEditPoints="1"/>
            </p:cNvSpPr>
            <p:nvPr/>
          </p:nvSpPr>
          <p:spPr bwMode="auto">
            <a:xfrm>
              <a:off x="6736713" y="4593785"/>
              <a:ext cx="241948" cy="241948"/>
            </a:xfrm>
            <a:custGeom>
              <a:avLst/>
              <a:gdLst>
                <a:gd name="T0" fmla="*/ 57 w 114"/>
                <a:gd name="T1" fmla="*/ 9 h 114"/>
                <a:gd name="T2" fmla="*/ 72 w 114"/>
                <a:gd name="T3" fmla="*/ 11 h 114"/>
                <a:gd name="T4" fmla="*/ 75 w 114"/>
                <a:gd name="T5" fmla="*/ 2 h 114"/>
                <a:gd name="T6" fmla="*/ 95 w 114"/>
                <a:gd name="T7" fmla="*/ 13 h 114"/>
                <a:gd name="T8" fmla="*/ 89 w 114"/>
                <a:gd name="T9" fmla="*/ 20 h 114"/>
                <a:gd name="T10" fmla="*/ 100 w 114"/>
                <a:gd name="T11" fmla="*/ 35 h 114"/>
                <a:gd name="T12" fmla="*/ 108 w 114"/>
                <a:gd name="T13" fmla="*/ 31 h 114"/>
                <a:gd name="T14" fmla="*/ 114 w 114"/>
                <a:gd name="T15" fmla="*/ 53 h 114"/>
                <a:gd name="T16" fmla="*/ 105 w 114"/>
                <a:gd name="T17" fmla="*/ 53 h 114"/>
                <a:gd name="T18" fmla="*/ 103 w 114"/>
                <a:gd name="T19" fmla="*/ 72 h 114"/>
                <a:gd name="T20" fmla="*/ 111 w 114"/>
                <a:gd name="T21" fmla="*/ 75 h 114"/>
                <a:gd name="T22" fmla="*/ 100 w 114"/>
                <a:gd name="T23" fmla="*/ 95 h 114"/>
                <a:gd name="T24" fmla="*/ 93 w 114"/>
                <a:gd name="T25" fmla="*/ 89 h 114"/>
                <a:gd name="T26" fmla="*/ 78 w 114"/>
                <a:gd name="T27" fmla="*/ 100 h 114"/>
                <a:gd name="T28" fmla="*/ 83 w 114"/>
                <a:gd name="T29" fmla="*/ 108 h 114"/>
                <a:gd name="T30" fmla="*/ 61 w 114"/>
                <a:gd name="T31" fmla="*/ 114 h 114"/>
                <a:gd name="T32" fmla="*/ 60 w 114"/>
                <a:gd name="T33" fmla="*/ 105 h 114"/>
                <a:gd name="T34" fmla="*/ 57 w 114"/>
                <a:gd name="T35" fmla="*/ 105 h 114"/>
                <a:gd name="T36" fmla="*/ 57 w 114"/>
                <a:gd name="T37" fmla="*/ 80 h 114"/>
                <a:gd name="T38" fmla="*/ 79 w 114"/>
                <a:gd name="T39" fmla="*/ 64 h 114"/>
                <a:gd name="T40" fmla="*/ 64 w 114"/>
                <a:gd name="T41" fmla="*/ 35 h 114"/>
                <a:gd name="T42" fmla="*/ 57 w 114"/>
                <a:gd name="T43" fmla="*/ 33 h 114"/>
                <a:gd name="T44" fmla="*/ 57 w 114"/>
                <a:gd name="T45" fmla="*/ 9 h 114"/>
                <a:gd name="T46" fmla="*/ 14 w 114"/>
                <a:gd name="T47" fmla="*/ 78 h 114"/>
                <a:gd name="T48" fmla="*/ 6 w 114"/>
                <a:gd name="T49" fmla="*/ 83 h 114"/>
                <a:gd name="T50" fmla="*/ 0 w 114"/>
                <a:gd name="T51" fmla="*/ 61 h 114"/>
                <a:gd name="T52" fmla="*/ 9 w 114"/>
                <a:gd name="T53" fmla="*/ 60 h 114"/>
                <a:gd name="T54" fmla="*/ 11 w 114"/>
                <a:gd name="T55" fmla="*/ 42 h 114"/>
                <a:gd name="T56" fmla="*/ 2 w 114"/>
                <a:gd name="T57" fmla="*/ 39 h 114"/>
                <a:gd name="T58" fmla="*/ 14 w 114"/>
                <a:gd name="T59" fmla="*/ 19 h 114"/>
                <a:gd name="T60" fmla="*/ 20 w 114"/>
                <a:gd name="T61" fmla="*/ 25 h 114"/>
                <a:gd name="T62" fmla="*/ 35 w 114"/>
                <a:gd name="T63" fmla="*/ 14 h 114"/>
                <a:gd name="T64" fmla="*/ 31 w 114"/>
                <a:gd name="T65" fmla="*/ 5 h 114"/>
                <a:gd name="T66" fmla="*/ 53 w 114"/>
                <a:gd name="T67" fmla="*/ 0 h 114"/>
                <a:gd name="T68" fmla="*/ 53 w 114"/>
                <a:gd name="T69" fmla="*/ 9 h 114"/>
                <a:gd name="T70" fmla="*/ 57 w 114"/>
                <a:gd name="T71" fmla="*/ 9 h 114"/>
                <a:gd name="T72" fmla="*/ 57 w 114"/>
                <a:gd name="T73" fmla="*/ 33 h 114"/>
                <a:gd name="T74" fmla="*/ 35 w 114"/>
                <a:gd name="T75" fmla="*/ 49 h 114"/>
                <a:gd name="T76" fmla="*/ 49 w 114"/>
                <a:gd name="T77" fmla="*/ 79 h 114"/>
                <a:gd name="T78" fmla="*/ 57 w 114"/>
                <a:gd name="T79" fmla="*/ 80 h 114"/>
                <a:gd name="T80" fmla="*/ 57 w 114"/>
                <a:gd name="T81" fmla="*/ 105 h 114"/>
                <a:gd name="T82" fmla="*/ 42 w 114"/>
                <a:gd name="T83" fmla="*/ 103 h 114"/>
                <a:gd name="T84" fmla="*/ 39 w 114"/>
                <a:gd name="T85" fmla="*/ 111 h 114"/>
                <a:gd name="T86" fmla="*/ 19 w 114"/>
                <a:gd name="T87" fmla="*/ 100 h 114"/>
                <a:gd name="T88" fmla="*/ 25 w 114"/>
                <a:gd name="T89" fmla="*/ 93 h 114"/>
                <a:gd name="T90" fmla="*/ 14 w 114"/>
                <a:gd name="T91" fmla="*/ 78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14" h="114">
                  <a:moveTo>
                    <a:pt x="57" y="9"/>
                  </a:moveTo>
                  <a:cubicBezTo>
                    <a:pt x="62" y="9"/>
                    <a:pt x="67" y="9"/>
                    <a:pt x="72" y="1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82" y="5"/>
                    <a:pt x="89" y="9"/>
                    <a:pt x="95" y="13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93" y="25"/>
                    <a:pt x="97" y="30"/>
                    <a:pt x="100" y="35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12" y="38"/>
                    <a:pt x="114" y="45"/>
                    <a:pt x="114" y="53"/>
                  </a:cubicBezTo>
                  <a:cubicBezTo>
                    <a:pt x="105" y="53"/>
                    <a:pt x="105" y="53"/>
                    <a:pt x="105" y="53"/>
                  </a:cubicBezTo>
                  <a:cubicBezTo>
                    <a:pt x="106" y="60"/>
                    <a:pt x="105" y="66"/>
                    <a:pt x="103" y="72"/>
                  </a:cubicBezTo>
                  <a:cubicBezTo>
                    <a:pt x="111" y="75"/>
                    <a:pt x="111" y="75"/>
                    <a:pt x="111" y="75"/>
                  </a:cubicBezTo>
                  <a:cubicBezTo>
                    <a:pt x="109" y="82"/>
                    <a:pt x="105" y="89"/>
                    <a:pt x="100" y="95"/>
                  </a:cubicBezTo>
                  <a:cubicBezTo>
                    <a:pt x="93" y="89"/>
                    <a:pt x="93" y="89"/>
                    <a:pt x="93" y="89"/>
                  </a:cubicBezTo>
                  <a:cubicBezTo>
                    <a:pt x="89" y="93"/>
                    <a:pt x="84" y="97"/>
                    <a:pt x="78" y="100"/>
                  </a:cubicBezTo>
                  <a:cubicBezTo>
                    <a:pt x="83" y="108"/>
                    <a:pt x="83" y="108"/>
                    <a:pt x="83" y="108"/>
                  </a:cubicBezTo>
                  <a:cubicBezTo>
                    <a:pt x="76" y="112"/>
                    <a:pt x="69" y="114"/>
                    <a:pt x="61" y="11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59" y="105"/>
                    <a:pt x="58" y="105"/>
                    <a:pt x="57" y="105"/>
                  </a:cubicBezTo>
                  <a:cubicBezTo>
                    <a:pt x="57" y="80"/>
                    <a:pt x="57" y="80"/>
                    <a:pt x="57" y="80"/>
                  </a:cubicBezTo>
                  <a:cubicBezTo>
                    <a:pt x="67" y="80"/>
                    <a:pt x="76" y="74"/>
                    <a:pt x="79" y="64"/>
                  </a:cubicBezTo>
                  <a:cubicBezTo>
                    <a:pt x="83" y="52"/>
                    <a:pt x="77" y="39"/>
                    <a:pt x="64" y="35"/>
                  </a:cubicBezTo>
                  <a:cubicBezTo>
                    <a:pt x="62" y="34"/>
                    <a:pt x="59" y="33"/>
                    <a:pt x="57" y="33"/>
                  </a:cubicBezTo>
                  <a:lnTo>
                    <a:pt x="57" y="9"/>
                  </a:lnTo>
                  <a:close/>
                  <a:moveTo>
                    <a:pt x="14" y="78"/>
                  </a:moveTo>
                  <a:cubicBezTo>
                    <a:pt x="6" y="83"/>
                    <a:pt x="6" y="83"/>
                    <a:pt x="6" y="83"/>
                  </a:cubicBezTo>
                  <a:cubicBezTo>
                    <a:pt x="2" y="76"/>
                    <a:pt x="0" y="68"/>
                    <a:pt x="0" y="61"/>
                  </a:cubicBezTo>
                  <a:cubicBezTo>
                    <a:pt x="9" y="60"/>
                    <a:pt x="9" y="60"/>
                    <a:pt x="9" y="60"/>
                  </a:cubicBezTo>
                  <a:cubicBezTo>
                    <a:pt x="8" y="54"/>
                    <a:pt x="9" y="48"/>
                    <a:pt x="11" y="42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5" y="31"/>
                    <a:pt x="9" y="25"/>
                    <a:pt x="14" y="19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5" y="20"/>
                    <a:pt x="30" y="16"/>
                    <a:pt x="35" y="14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8" y="2"/>
                    <a:pt x="45" y="0"/>
                    <a:pt x="53" y="0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55" y="9"/>
                    <a:pt x="56" y="9"/>
                    <a:pt x="57" y="9"/>
                  </a:cubicBezTo>
                  <a:cubicBezTo>
                    <a:pt x="57" y="33"/>
                    <a:pt x="57" y="33"/>
                    <a:pt x="57" y="33"/>
                  </a:cubicBezTo>
                  <a:cubicBezTo>
                    <a:pt x="47" y="33"/>
                    <a:pt x="38" y="40"/>
                    <a:pt x="35" y="49"/>
                  </a:cubicBezTo>
                  <a:cubicBezTo>
                    <a:pt x="31" y="62"/>
                    <a:pt x="37" y="75"/>
                    <a:pt x="49" y="79"/>
                  </a:cubicBezTo>
                  <a:cubicBezTo>
                    <a:pt x="52" y="80"/>
                    <a:pt x="54" y="80"/>
                    <a:pt x="57" y="80"/>
                  </a:cubicBezTo>
                  <a:cubicBezTo>
                    <a:pt x="57" y="105"/>
                    <a:pt x="57" y="105"/>
                    <a:pt x="57" y="105"/>
                  </a:cubicBezTo>
                  <a:cubicBezTo>
                    <a:pt x="52" y="105"/>
                    <a:pt x="47" y="104"/>
                    <a:pt x="42" y="103"/>
                  </a:cubicBezTo>
                  <a:cubicBezTo>
                    <a:pt x="39" y="111"/>
                    <a:pt x="39" y="111"/>
                    <a:pt x="39" y="111"/>
                  </a:cubicBezTo>
                  <a:cubicBezTo>
                    <a:pt x="31" y="109"/>
                    <a:pt x="25" y="105"/>
                    <a:pt x="19" y="100"/>
                  </a:cubicBezTo>
                  <a:cubicBezTo>
                    <a:pt x="25" y="93"/>
                    <a:pt x="25" y="93"/>
                    <a:pt x="25" y="93"/>
                  </a:cubicBezTo>
                  <a:cubicBezTo>
                    <a:pt x="20" y="89"/>
                    <a:pt x="16" y="84"/>
                    <a:pt x="14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pic>
        <p:nvPicPr>
          <p:cNvPr id="214" name="그림 2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35612" y="3638475"/>
            <a:ext cx="3247757" cy="2570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90330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제목 5"/>
          <p:cNvSpPr txBox="1">
            <a:spLocks/>
          </p:cNvSpPr>
          <p:nvPr/>
        </p:nvSpPr>
        <p:spPr>
          <a:xfrm>
            <a:off x="1617120" y="3075095"/>
            <a:ext cx="447237" cy="584775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>
            <a:defPPr>
              <a:defRPr lang="ko-KR"/>
            </a:defPPr>
            <a:lvl1pPr>
              <a:defRPr sz="8000">
                <a:solidFill>
                  <a:srgbClr val="DE0000"/>
                </a:solidFill>
                <a:latin typeface="Impact" panose="020B080603090205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r"/>
            <a:r>
              <a:rPr lang="en-US" altLang="ko-KR" sz="3800" dirty="0" smtClean="0">
                <a:solidFill>
                  <a:schemeClr val="bg1">
                    <a:lumMod val="85000"/>
                  </a:schemeClr>
                </a:solidFill>
                <a:ea typeface="a아메리카노L" pitchFamily="18" charset="-127"/>
              </a:rPr>
              <a:t>01</a:t>
            </a:r>
            <a:endParaRPr lang="ko-KR" altLang="en-US" sz="3800" dirty="0">
              <a:solidFill>
                <a:schemeClr val="bg1">
                  <a:lumMod val="85000"/>
                </a:schemeClr>
              </a:solidFill>
              <a:ea typeface="a아메리카노L" pitchFamily="18" charset="-127"/>
            </a:endParaRPr>
          </a:p>
        </p:txBody>
      </p:sp>
      <p:sp>
        <p:nvSpPr>
          <p:cNvPr id="33" name="Rectangle 3"/>
          <p:cNvSpPr txBox="1">
            <a:spLocks noChangeArrowheads="1"/>
          </p:cNvSpPr>
          <p:nvPr/>
        </p:nvSpPr>
        <p:spPr bwMode="auto">
          <a:xfrm>
            <a:off x="2229082" y="3273602"/>
            <a:ext cx="1564531" cy="24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t" anchorCtr="0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defRPr/>
            </a:pPr>
            <a:r>
              <a:rPr lang="ko-KR" altLang="en-US" sz="1600" b="1" dirty="0" smtClean="0">
                <a:solidFill>
                  <a:srgbClr val="2E4A68"/>
                </a:solidFill>
                <a:latin typeface="a아메리카노L" pitchFamily="18" charset="-127"/>
                <a:ea typeface="a아메리카노L" pitchFamily="18" charset="-127"/>
                <a:cs typeface="Calibri" panose="020F0502020204030204" pitchFamily="34" charset="0"/>
              </a:rPr>
              <a:t>개요 및 기대효과</a:t>
            </a:r>
            <a:endParaRPr lang="en-US" altLang="ko-KR" sz="1600" b="1" dirty="0" smtClean="0">
              <a:solidFill>
                <a:srgbClr val="2E4A68"/>
              </a:solidFill>
              <a:latin typeface="a아메리카노L" pitchFamily="18" charset="-127"/>
              <a:ea typeface="a아메리카노L" pitchFamily="18" charset="-127"/>
              <a:cs typeface="Calibri" panose="020F0502020204030204" pitchFamily="34" charset="0"/>
            </a:endParaRPr>
          </a:p>
        </p:txBody>
      </p:sp>
      <p:sp>
        <p:nvSpPr>
          <p:cNvPr id="34" name="Rectangle 3"/>
          <p:cNvSpPr txBox="1">
            <a:spLocks noChangeArrowheads="1"/>
          </p:cNvSpPr>
          <p:nvPr/>
        </p:nvSpPr>
        <p:spPr bwMode="auto">
          <a:xfrm>
            <a:off x="2229082" y="3612840"/>
            <a:ext cx="2620910" cy="646331"/>
          </a:xfrm>
          <a:prstGeom prst="rect">
            <a:avLst/>
          </a:prstGeom>
          <a:extLst/>
        </p:spPr>
        <p:txBody>
          <a:bodyPr wrap="none" lIns="0" tIns="0" rIns="0" bIns="0" anchor="t" anchorCtr="0">
            <a:spAutoFit/>
            <a:scene3d>
              <a:camera prst="orthographicFront"/>
              <a:lightRig rig="threePt" dir="t"/>
            </a:scene3d>
            <a:sp3d/>
          </a:bodyPr>
          <a:lstStyle>
            <a:defPPr>
              <a:defRPr lang="ko-KR"/>
            </a:defPPr>
            <a:lvl1pPr marL="285750" indent="-180000">
              <a:buClr>
                <a:srgbClr val="00CCFF"/>
              </a:buClr>
              <a:buFont typeface="Wingdings" panose="05000000000000000000" pitchFamily="2" charset="2"/>
              <a:buChar char="§"/>
              <a:defRPr kumimoji="1" sz="140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eaLnBrk="0" hangingPunct="0">
              <a:defRPr kumimoji="1"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9pPr>
          </a:lstStyle>
          <a:p>
            <a:pPr>
              <a:buClr>
                <a:schemeClr val="bg1">
                  <a:lumMod val="85000"/>
                </a:schemeClr>
              </a:buClr>
            </a:pPr>
            <a:r>
              <a:rPr lang="ko-KR" altLang="en-US" dirty="0" smtClean="0">
                <a:latin typeface="a아메리카노L" pitchFamily="18" charset="-127"/>
                <a:ea typeface="a아메리카노L" pitchFamily="18" charset="-127"/>
                <a:cs typeface="Calibri" panose="020F0502020204030204" pitchFamily="34" charset="0"/>
              </a:rPr>
              <a:t>승강기 로프장력 균등화 장치</a:t>
            </a:r>
          </a:p>
          <a:p>
            <a:pPr>
              <a:buClr>
                <a:schemeClr val="bg1">
                  <a:lumMod val="85000"/>
                </a:schemeClr>
              </a:buClr>
            </a:pPr>
            <a:r>
              <a:rPr lang="ko-KR" altLang="en-US" dirty="0" smtClean="0">
                <a:latin typeface="a아메리카노L" pitchFamily="18" charset="-127"/>
                <a:ea typeface="a아메리카노L" pitchFamily="18" charset="-127"/>
                <a:cs typeface="Calibri" panose="020F0502020204030204" pitchFamily="34" charset="0"/>
              </a:rPr>
              <a:t>기대효과</a:t>
            </a:r>
            <a:endParaRPr lang="en-US" altLang="ko-KR" dirty="0" smtClean="0">
              <a:latin typeface="a아메리카노L" pitchFamily="18" charset="-127"/>
              <a:ea typeface="a아메리카노L" pitchFamily="18" charset="-127"/>
              <a:cs typeface="Calibri" panose="020F0502020204030204" pitchFamily="34" charset="0"/>
            </a:endParaRPr>
          </a:p>
          <a:p>
            <a:pPr>
              <a:buClr>
                <a:schemeClr val="bg1">
                  <a:lumMod val="85000"/>
                </a:schemeClr>
              </a:buClr>
            </a:pPr>
            <a:r>
              <a:rPr lang="en-US" altLang="ko-KR" dirty="0" smtClean="0">
                <a:latin typeface="a아메리카노L" pitchFamily="18" charset="-127"/>
                <a:ea typeface="a아메리카노L" pitchFamily="18" charset="-127"/>
                <a:cs typeface="Calibri" panose="020F0502020204030204" pitchFamily="34" charset="0"/>
              </a:rPr>
              <a:t>2:1</a:t>
            </a:r>
            <a:r>
              <a:rPr lang="ko-KR" altLang="en-US" dirty="0" err="1" smtClean="0">
                <a:latin typeface="a아메리카노L" pitchFamily="18" charset="-127"/>
                <a:ea typeface="a아메리카노L" pitchFamily="18" charset="-127"/>
                <a:cs typeface="Calibri" panose="020F0502020204030204" pitchFamily="34" charset="0"/>
              </a:rPr>
              <a:t>로프식의</a:t>
            </a:r>
            <a:r>
              <a:rPr lang="ko-KR" altLang="en-US" dirty="0" smtClean="0">
                <a:latin typeface="a아메리카노L" pitchFamily="18" charset="-127"/>
                <a:ea typeface="a아메리카노L" pitchFamily="18" charset="-127"/>
                <a:cs typeface="Calibri" panose="020F0502020204030204" pitchFamily="34" charset="0"/>
              </a:rPr>
              <a:t> </a:t>
            </a:r>
            <a:r>
              <a:rPr lang="ko-KR" altLang="en-US" dirty="0" err="1" smtClean="0">
                <a:latin typeface="a아메리카노L" pitchFamily="18" charset="-127"/>
                <a:ea typeface="a아메리카노L" pitchFamily="18" charset="-127"/>
                <a:cs typeface="Calibri" panose="020F0502020204030204" pitchFamily="34" charset="0"/>
              </a:rPr>
              <a:t>독립시브</a:t>
            </a:r>
            <a:endParaRPr lang="en-US" altLang="ko-KR" dirty="0">
              <a:latin typeface="a아메리카노L" pitchFamily="18" charset="-127"/>
              <a:ea typeface="a아메리카노L" pitchFamily="18" charset="-127"/>
              <a:cs typeface="Calibri" panose="020F0502020204030204" pitchFamily="34" charset="0"/>
            </a:endParaRPr>
          </a:p>
        </p:txBody>
      </p:sp>
      <p:sp>
        <p:nvSpPr>
          <p:cNvPr id="103" name="제목 5"/>
          <p:cNvSpPr txBox="1">
            <a:spLocks/>
          </p:cNvSpPr>
          <p:nvPr/>
        </p:nvSpPr>
        <p:spPr>
          <a:xfrm>
            <a:off x="5071644" y="3075095"/>
            <a:ext cx="506549" cy="584775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>
            <a:defPPr>
              <a:defRPr lang="ko-KR"/>
            </a:defPPr>
            <a:lvl1pPr>
              <a:defRPr sz="8000">
                <a:solidFill>
                  <a:srgbClr val="DE0000"/>
                </a:solidFill>
                <a:latin typeface="Impact" panose="020B080603090205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r"/>
            <a:r>
              <a:rPr lang="en-US" altLang="ko-KR" sz="3800" smtClean="0">
                <a:solidFill>
                  <a:schemeClr val="bg1">
                    <a:lumMod val="85000"/>
                  </a:schemeClr>
                </a:solidFill>
                <a:ea typeface="a아메리카노L" pitchFamily="18" charset="-127"/>
              </a:rPr>
              <a:t>02</a:t>
            </a:r>
            <a:endParaRPr lang="ko-KR" altLang="en-US" sz="3800" dirty="0">
              <a:solidFill>
                <a:schemeClr val="bg1">
                  <a:lumMod val="85000"/>
                </a:schemeClr>
              </a:solidFill>
              <a:ea typeface="a아메리카노L" pitchFamily="18" charset="-127"/>
            </a:endParaRPr>
          </a:p>
        </p:txBody>
      </p:sp>
      <p:sp>
        <p:nvSpPr>
          <p:cNvPr id="104" name="Rectangle 3"/>
          <p:cNvSpPr txBox="1">
            <a:spLocks noChangeArrowheads="1"/>
          </p:cNvSpPr>
          <p:nvPr/>
        </p:nvSpPr>
        <p:spPr bwMode="auto">
          <a:xfrm>
            <a:off x="5742918" y="3273602"/>
            <a:ext cx="3324628" cy="24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t" anchorCtr="0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defRPr/>
            </a:pPr>
            <a:r>
              <a:rPr lang="ko-KR" altLang="en-US" sz="1600" b="1" dirty="0" smtClean="0">
                <a:solidFill>
                  <a:srgbClr val="2E4A68"/>
                </a:solidFill>
                <a:latin typeface="a아메리카노L" pitchFamily="18" charset="-127"/>
                <a:ea typeface="a아메리카노L" pitchFamily="18" charset="-127"/>
                <a:cs typeface="Calibri" panose="020F0502020204030204" pitchFamily="34" charset="0"/>
              </a:rPr>
              <a:t>기존 엘리베이터 문제점 및 관련법규</a:t>
            </a:r>
            <a:endParaRPr lang="en-US" altLang="ko-KR" sz="1600" b="1" dirty="0" smtClean="0">
              <a:solidFill>
                <a:srgbClr val="2E4A68"/>
              </a:solidFill>
              <a:latin typeface="a아메리카노L" pitchFamily="18" charset="-127"/>
              <a:ea typeface="a아메리카노L" pitchFamily="18" charset="-127"/>
              <a:cs typeface="Calibri" panose="020F0502020204030204" pitchFamily="34" charset="0"/>
            </a:endParaRPr>
          </a:p>
        </p:txBody>
      </p:sp>
      <p:sp>
        <p:nvSpPr>
          <p:cNvPr id="105" name="Rectangle 3"/>
          <p:cNvSpPr txBox="1">
            <a:spLocks noChangeArrowheads="1"/>
          </p:cNvSpPr>
          <p:nvPr/>
        </p:nvSpPr>
        <p:spPr bwMode="auto">
          <a:xfrm>
            <a:off x="5742918" y="3612840"/>
            <a:ext cx="3218830" cy="861774"/>
          </a:xfrm>
          <a:prstGeom prst="rect">
            <a:avLst/>
          </a:prstGeom>
          <a:extLst/>
        </p:spPr>
        <p:txBody>
          <a:bodyPr wrap="none" lIns="0" tIns="0" rIns="0" bIns="0" anchor="t" anchorCtr="0">
            <a:spAutoFit/>
            <a:scene3d>
              <a:camera prst="orthographicFront"/>
              <a:lightRig rig="threePt" dir="t"/>
            </a:scene3d>
            <a:sp3d/>
          </a:bodyPr>
          <a:lstStyle>
            <a:defPPr>
              <a:defRPr lang="ko-KR"/>
            </a:defPPr>
            <a:lvl1pPr marL="285750" indent="-180000">
              <a:buClr>
                <a:srgbClr val="00CCFF"/>
              </a:buClr>
              <a:buFont typeface="Wingdings" panose="05000000000000000000" pitchFamily="2" charset="2"/>
              <a:buChar char="§"/>
              <a:defRPr kumimoji="1" sz="140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eaLnBrk="0" hangingPunct="0">
              <a:defRPr kumimoji="1"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9pPr>
          </a:lstStyle>
          <a:p>
            <a:pPr>
              <a:buClr>
                <a:schemeClr val="bg1">
                  <a:lumMod val="85000"/>
                </a:schemeClr>
              </a:buClr>
            </a:pPr>
            <a:r>
              <a:rPr lang="ko-KR" altLang="en-US" dirty="0" smtClean="0">
                <a:latin typeface="a아메리카노L" pitchFamily="18" charset="-127"/>
                <a:ea typeface="a아메리카노L" pitchFamily="18" charset="-127"/>
                <a:cs typeface="Calibri" panose="020F0502020204030204" pitchFamily="34" charset="0"/>
              </a:rPr>
              <a:t>장력 불균형 원인과 </a:t>
            </a:r>
            <a:r>
              <a:rPr lang="ko-KR" altLang="en-US" dirty="0" smtClean="0">
                <a:latin typeface="a아메리카노L" pitchFamily="18" charset="-127"/>
                <a:ea typeface="a아메리카노L" pitchFamily="18" charset="-127"/>
                <a:cs typeface="Calibri" panose="020F0502020204030204" pitchFamily="34" charset="0"/>
              </a:rPr>
              <a:t>영향</a:t>
            </a:r>
            <a:endParaRPr lang="en-US" altLang="ko-KR" dirty="0" smtClean="0">
              <a:latin typeface="a아메리카노L" pitchFamily="18" charset="-127"/>
              <a:ea typeface="a아메리카노L" pitchFamily="18" charset="-127"/>
              <a:cs typeface="Calibri" panose="020F0502020204030204" pitchFamily="34" charset="0"/>
            </a:endParaRPr>
          </a:p>
          <a:p>
            <a:pPr>
              <a:buClr>
                <a:schemeClr val="bg1">
                  <a:lumMod val="85000"/>
                </a:schemeClr>
              </a:buClr>
            </a:pPr>
            <a:r>
              <a:rPr lang="ko-KR" altLang="en-US" dirty="0" err="1" smtClean="0">
                <a:latin typeface="a아메리카노L" pitchFamily="18" charset="-127"/>
                <a:ea typeface="a아메리카노L" pitchFamily="18" charset="-127"/>
                <a:cs typeface="Calibri" panose="020F0502020204030204" pitchFamily="34" charset="0"/>
              </a:rPr>
              <a:t>카또는</a:t>
            </a:r>
            <a:r>
              <a:rPr lang="ko-KR" altLang="en-US" dirty="0" smtClean="0">
                <a:latin typeface="a아메리카노L" pitchFamily="18" charset="-127"/>
                <a:ea typeface="a아메리카노L" pitchFamily="18" charset="-127"/>
                <a:cs typeface="Calibri" panose="020F0502020204030204" pitchFamily="34" charset="0"/>
              </a:rPr>
              <a:t> </a:t>
            </a:r>
            <a:r>
              <a:rPr lang="ko-KR" altLang="en-US" dirty="0" err="1" smtClean="0">
                <a:latin typeface="a아메리카노L" pitchFamily="18" charset="-127"/>
                <a:ea typeface="a아메리카노L" pitchFamily="18" charset="-127"/>
                <a:cs typeface="Calibri" panose="020F0502020204030204" pitchFamily="34" charset="0"/>
              </a:rPr>
              <a:t>웨이트</a:t>
            </a:r>
            <a:r>
              <a:rPr lang="ko-KR" altLang="en-US" dirty="0" smtClean="0">
                <a:latin typeface="a아메리카노L" pitchFamily="18" charset="-127"/>
                <a:ea typeface="a아메리카노L" pitchFamily="18" charset="-127"/>
                <a:cs typeface="Calibri" panose="020F0502020204030204" pitchFamily="34" charset="0"/>
              </a:rPr>
              <a:t> </a:t>
            </a:r>
            <a:r>
              <a:rPr lang="ko-KR" altLang="en-US" dirty="0" err="1" smtClean="0">
                <a:latin typeface="a아메리카노L" pitchFamily="18" charset="-127"/>
                <a:ea typeface="a아메리카노L" pitchFamily="18" charset="-127"/>
                <a:cs typeface="Calibri" panose="020F0502020204030204" pitchFamily="34" charset="0"/>
              </a:rPr>
              <a:t>시브의</a:t>
            </a:r>
            <a:r>
              <a:rPr lang="ko-KR" altLang="en-US" dirty="0" smtClean="0">
                <a:latin typeface="a아메리카노L" pitchFamily="18" charset="-127"/>
                <a:ea typeface="a아메리카노L" pitchFamily="18" charset="-127"/>
                <a:cs typeface="Calibri" panose="020F0502020204030204" pitchFamily="34" charset="0"/>
              </a:rPr>
              <a:t> 문제점과 대안</a:t>
            </a:r>
            <a:endParaRPr lang="en-US" altLang="ko-KR" dirty="0" smtClean="0">
              <a:latin typeface="a아메리카노L" pitchFamily="18" charset="-127"/>
              <a:ea typeface="a아메리카노L" pitchFamily="18" charset="-127"/>
              <a:cs typeface="Calibri" panose="020F0502020204030204" pitchFamily="34" charset="0"/>
            </a:endParaRPr>
          </a:p>
          <a:p>
            <a:pPr>
              <a:buClr>
                <a:schemeClr val="bg1">
                  <a:lumMod val="85000"/>
                </a:schemeClr>
              </a:buClr>
            </a:pPr>
            <a:r>
              <a:rPr lang="ko-KR" altLang="en-US" dirty="0" smtClean="0">
                <a:latin typeface="a아메리카노L" pitchFamily="18" charset="-127"/>
                <a:ea typeface="a아메리카노L" pitchFamily="18" charset="-127"/>
                <a:cs typeface="Calibri" panose="020F0502020204030204" pitchFamily="34" charset="0"/>
              </a:rPr>
              <a:t>국내 엘리베이터 사고 현황</a:t>
            </a:r>
            <a:endParaRPr lang="en-US" altLang="ko-KR" dirty="0" smtClean="0">
              <a:latin typeface="a아메리카노L" pitchFamily="18" charset="-127"/>
              <a:ea typeface="a아메리카노L" pitchFamily="18" charset="-127"/>
              <a:cs typeface="Calibri" panose="020F0502020204030204" pitchFamily="34" charset="0"/>
            </a:endParaRPr>
          </a:p>
          <a:p>
            <a:pPr>
              <a:buClr>
                <a:schemeClr val="bg1">
                  <a:lumMod val="85000"/>
                </a:schemeClr>
              </a:buClr>
            </a:pPr>
            <a:r>
              <a:rPr lang="ko-KR" altLang="en-US" dirty="0" smtClean="0">
                <a:latin typeface="a아메리카노L" pitchFamily="18" charset="-127"/>
                <a:ea typeface="a아메리카노L" pitchFamily="18" charset="-127"/>
                <a:cs typeface="Calibri" panose="020F0502020204030204" pitchFamily="34" charset="0"/>
              </a:rPr>
              <a:t>관련법규 및 기준</a:t>
            </a:r>
            <a:endParaRPr lang="en-US" altLang="ko-KR" dirty="0" smtClean="0">
              <a:latin typeface="a아메리카노L" pitchFamily="18" charset="-127"/>
              <a:ea typeface="a아메리카노L" pitchFamily="18" charset="-127"/>
              <a:cs typeface="Calibri" panose="020F0502020204030204" pitchFamily="34" charset="0"/>
            </a:endParaRPr>
          </a:p>
        </p:txBody>
      </p:sp>
      <p:sp>
        <p:nvSpPr>
          <p:cNvPr id="107" name="제목 5"/>
          <p:cNvSpPr txBox="1">
            <a:spLocks/>
          </p:cNvSpPr>
          <p:nvPr/>
        </p:nvSpPr>
        <p:spPr>
          <a:xfrm>
            <a:off x="1617120" y="4370495"/>
            <a:ext cx="519373" cy="584775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>
            <a:defPPr>
              <a:defRPr lang="ko-KR"/>
            </a:defPPr>
            <a:lvl1pPr>
              <a:defRPr sz="8000">
                <a:solidFill>
                  <a:srgbClr val="DE0000"/>
                </a:solidFill>
                <a:latin typeface="Impact" panose="020B080603090205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r"/>
            <a:r>
              <a:rPr lang="en-US" altLang="ko-KR" sz="3800" dirty="0" smtClean="0">
                <a:solidFill>
                  <a:schemeClr val="bg1">
                    <a:lumMod val="85000"/>
                  </a:schemeClr>
                </a:solidFill>
                <a:ea typeface="a아메리카노L" pitchFamily="18" charset="-127"/>
              </a:rPr>
              <a:t>03</a:t>
            </a:r>
            <a:endParaRPr lang="ko-KR" altLang="en-US" sz="3800" dirty="0">
              <a:solidFill>
                <a:schemeClr val="bg1">
                  <a:lumMod val="85000"/>
                </a:schemeClr>
              </a:solidFill>
              <a:ea typeface="a아메리카노L" pitchFamily="18" charset="-127"/>
            </a:endParaRPr>
          </a:p>
        </p:txBody>
      </p:sp>
      <p:sp>
        <p:nvSpPr>
          <p:cNvPr id="108" name="Rectangle 3"/>
          <p:cNvSpPr txBox="1">
            <a:spLocks noChangeArrowheads="1"/>
          </p:cNvSpPr>
          <p:nvPr/>
        </p:nvSpPr>
        <p:spPr bwMode="auto">
          <a:xfrm>
            <a:off x="2301218" y="4569002"/>
            <a:ext cx="1200650" cy="24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t" anchorCtr="0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defRPr/>
            </a:pPr>
            <a:r>
              <a:rPr lang="ko-KR" altLang="en-US" sz="1600" b="1" dirty="0" smtClean="0">
                <a:solidFill>
                  <a:srgbClr val="2E4A68"/>
                </a:solidFill>
                <a:latin typeface="a아메리카노L" pitchFamily="18" charset="-127"/>
                <a:ea typeface="a아메리카노L" pitchFamily="18" charset="-127"/>
                <a:cs typeface="Calibri" panose="020F0502020204030204" pitchFamily="34" charset="0"/>
              </a:rPr>
              <a:t>국내시장현황</a:t>
            </a:r>
            <a:endParaRPr lang="en-US" altLang="ko-KR" sz="1600" b="1" dirty="0" smtClean="0">
              <a:solidFill>
                <a:srgbClr val="2E4A68"/>
              </a:solidFill>
              <a:latin typeface="a아메리카노L" pitchFamily="18" charset="-127"/>
              <a:ea typeface="a아메리카노L" pitchFamily="18" charset="-127"/>
              <a:cs typeface="Calibri" panose="020F0502020204030204" pitchFamily="34" charset="0"/>
            </a:endParaRPr>
          </a:p>
        </p:txBody>
      </p:sp>
      <p:sp>
        <p:nvSpPr>
          <p:cNvPr id="109" name="Rectangle 3"/>
          <p:cNvSpPr txBox="1">
            <a:spLocks noChangeArrowheads="1"/>
          </p:cNvSpPr>
          <p:nvPr/>
        </p:nvSpPr>
        <p:spPr bwMode="auto">
          <a:xfrm>
            <a:off x="2301218" y="4908240"/>
            <a:ext cx="1963679" cy="646331"/>
          </a:xfrm>
          <a:prstGeom prst="rect">
            <a:avLst/>
          </a:prstGeom>
          <a:extLst/>
        </p:spPr>
        <p:txBody>
          <a:bodyPr wrap="none" lIns="0" tIns="0" rIns="0" bIns="0" anchor="t" anchorCtr="0">
            <a:spAutoFit/>
            <a:scene3d>
              <a:camera prst="orthographicFront"/>
              <a:lightRig rig="threePt" dir="t"/>
            </a:scene3d>
            <a:sp3d/>
          </a:bodyPr>
          <a:lstStyle>
            <a:defPPr>
              <a:defRPr lang="ko-KR"/>
            </a:defPPr>
            <a:lvl1pPr marL="285750" indent="-180000">
              <a:buClr>
                <a:srgbClr val="00CCFF"/>
              </a:buClr>
              <a:buFont typeface="Wingdings" panose="05000000000000000000" pitchFamily="2" charset="2"/>
              <a:buChar char="§"/>
              <a:defRPr kumimoji="1" sz="140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eaLnBrk="0" hangingPunct="0">
              <a:defRPr kumimoji="1"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9pPr>
          </a:lstStyle>
          <a:p>
            <a:pPr>
              <a:buClr>
                <a:schemeClr val="bg1">
                  <a:lumMod val="85000"/>
                </a:schemeClr>
              </a:buClr>
            </a:pPr>
            <a:r>
              <a:rPr lang="ko-KR" altLang="en-US" dirty="0" smtClean="0">
                <a:latin typeface="a아메리카노L" pitchFamily="18" charset="-127"/>
                <a:ea typeface="a아메리카노L" pitchFamily="18" charset="-127"/>
                <a:cs typeface="Calibri" panose="020F0502020204030204" pitchFamily="34" charset="0"/>
              </a:rPr>
              <a:t>사업영역 및 계획</a:t>
            </a:r>
            <a:endParaRPr lang="en-US" altLang="ko-KR" dirty="0" smtClean="0">
              <a:latin typeface="a아메리카노L" pitchFamily="18" charset="-127"/>
              <a:ea typeface="a아메리카노L" pitchFamily="18" charset="-127"/>
              <a:cs typeface="Calibri" panose="020F0502020204030204" pitchFamily="34" charset="0"/>
            </a:endParaRPr>
          </a:p>
          <a:p>
            <a:pPr>
              <a:buClr>
                <a:schemeClr val="bg1">
                  <a:lumMod val="85000"/>
                </a:schemeClr>
              </a:buClr>
            </a:pPr>
            <a:r>
              <a:rPr lang="ko-KR" altLang="en-US" dirty="0" smtClean="0">
                <a:latin typeface="a아메리카노L" pitchFamily="18" charset="-127"/>
                <a:ea typeface="a아메리카노L" pitchFamily="18" charset="-127"/>
                <a:cs typeface="Calibri" panose="020F0502020204030204" pitchFamily="34" charset="0"/>
              </a:rPr>
              <a:t>승강기 </a:t>
            </a:r>
            <a:r>
              <a:rPr lang="ko-KR" altLang="en-US" dirty="0" smtClean="0">
                <a:latin typeface="a아메리카노L" pitchFamily="18" charset="-127"/>
                <a:ea typeface="a아메리카노L" pitchFamily="18" charset="-127"/>
                <a:cs typeface="Calibri" panose="020F0502020204030204" pitchFamily="34" charset="0"/>
              </a:rPr>
              <a:t>국내설치현황</a:t>
            </a:r>
            <a:endParaRPr lang="en-US" altLang="ko-KR" dirty="0" smtClean="0">
              <a:latin typeface="a아메리카노L" pitchFamily="18" charset="-127"/>
              <a:ea typeface="a아메리카노L" pitchFamily="18" charset="-127"/>
              <a:cs typeface="Calibri" panose="020F0502020204030204" pitchFamily="34" charset="0"/>
            </a:endParaRPr>
          </a:p>
          <a:p>
            <a:pPr>
              <a:buClr>
                <a:schemeClr val="bg1">
                  <a:lumMod val="85000"/>
                </a:schemeClr>
              </a:buClr>
            </a:pPr>
            <a:r>
              <a:rPr lang="ko-KR" altLang="en-US" dirty="0" err="1" smtClean="0">
                <a:latin typeface="a아메리카노L" pitchFamily="18" charset="-127"/>
                <a:ea typeface="a아메리카노L" pitchFamily="18" charset="-127"/>
                <a:cs typeface="Calibri" panose="020F0502020204030204" pitchFamily="34" charset="0"/>
              </a:rPr>
              <a:t>독립시브</a:t>
            </a:r>
            <a:r>
              <a:rPr lang="ko-KR" altLang="en-US" dirty="0" smtClean="0">
                <a:latin typeface="a아메리카노L" pitchFamily="18" charset="-127"/>
                <a:ea typeface="a아메리카노L" pitchFamily="18" charset="-127"/>
                <a:cs typeface="Calibri" panose="020F0502020204030204" pitchFamily="34" charset="0"/>
              </a:rPr>
              <a:t> 설치현황</a:t>
            </a:r>
            <a:endParaRPr lang="en-US" altLang="ko-KR" dirty="0">
              <a:latin typeface="a아메리카노L" pitchFamily="18" charset="-127"/>
              <a:ea typeface="a아메리카노L" pitchFamily="18" charset="-127"/>
              <a:cs typeface="Calibri" panose="020F0502020204030204" pitchFamily="34" charset="0"/>
            </a:endParaRPr>
          </a:p>
        </p:txBody>
      </p:sp>
      <p:sp>
        <p:nvSpPr>
          <p:cNvPr id="111" name="제목 5"/>
          <p:cNvSpPr txBox="1">
            <a:spLocks/>
          </p:cNvSpPr>
          <p:nvPr/>
        </p:nvSpPr>
        <p:spPr>
          <a:xfrm>
            <a:off x="5071645" y="4370495"/>
            <a:ext cx="504945" cy="584775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>
            <a:defPPr>
              <a:defRPr lang="ko-KR"/>
            </a:defPPr>
            <a:lvl1pPr>
              <a:defRPr sz="8000">
                <a:solidFill>
                  <a:srgbClr val="DE0000"/>
                </a:solidFill>
                <a:latin typeface="Impact" panose="020B080603090205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r"/>
            <a:r>
              <a:rPr lang="en-US" altLang="ko-KR" sz="3800" smtClean="0">
                <a:solidFill>
                  <a:schemeClr val="bg1">
                    <a:lumMod val="85000"/>
                  </a:schemeClr>
                </a:solidFill>
                <a:ea typeface="a아메리카노L" pitchFamily="18" charset="-127"/>
              </a:rPr>
              <a:t>04</a:t>
            </a:r>
            <a:endParaRPr lang="ko-KR" altLang="en-US" sz="3800" dirty="0">
              <a:solidFill>
                <a:schemeClr val="bg1">
                  <a:lumMod val="85000"/>
                </a:schemeClr>
              </a:solidFill>
              <a:ea typeface="a아메리카노L" pitchFamily="18" charset="-127"/>
            </a:endParaRPr>
          </a:p>
        </p:txBody>
      </p:sp>
      <p:sp>
        <p:nvSpPr>
          <p:cNvPr id="112" name="Rectangle 3"/>
          <p:cNvSpPr txBox="1">
            <a:spLocks noChangeArrowheads="1"/>
          </p:cNvSpPr>
          <p:nvPr/>
        </p:nvSpPr>
        <p:spPr bwMode="auto">
          <a:xfrm>
            <a:off x="5741315" y="4569002"/>
            <a:ext cx="1825821" cy="24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t" anchorCtr="0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defRPr/>
            </a:pPr>
            <a:r>
              <a:rPr lang="ko-KR" altLang="en-US" sz="1600" b="1" dirty="0" smtClean="0">
                <a:solidFill>
                  <a:srgbClr val="2E4A68"/>
                </a:solidFill>
                <a:latin typeface="a아메리카노L" pitchFamily="18" charset="-127"/>
                <a:ea typeface="a아메리카노L" pitchFamily="18" charset="-127"/>
                <a:cs typeface="Calibri" panose="020F0502020204030204" pitchFamily="34" charset="0"/>
              </a:rPr>
              <a:t>장치의 특징 및 구성</a:t>
            </a:r>
            <a:endParaRPr lang="en-US" altLang="ko-KR" sz="1600" b="1" dirty="0" smtClean="0">
              <a:solidFill>
                <a:srgbClr val="2E4A68"/>
              </a:solidFill>
              <a:latin typeface="a아메리카노L" pitchFamily="18" charset="-127"/>
              <a:ea typeface="a아메리카노L" pitchFamily="18" charset="-127"/>
              <a:cs typeface="Calibri" panose="020F0502020204030204" pitchFamily="34" charset="0"/>
            </a:endParaRPr>
          </a:p>
        </p:txBody>
      </p:sp>
      <p:sp>
        <p:nvSpPr>
          <p:cNvPr id="113" name="Rectangle 3"/>
          <p:cNvSpPr txBox="1">
            <a:spLocks noChangeArrowheads="1"/>
          </p:cNvSpPr>
          <p:nvPr/>
        </p:nvSpPr>
        <p:spPr bwMode="auto">
          <a:xfrm>
            <a:off x="5741315" y="4908240"/>
            <a:ext cx="3024867" cy="646331"/>
          </a:xfrm>
          <a:prstGeom prst="rect">
            <a:avLst/>
          </a:prstGeom>
          <a:extLst/>
        </p:spPr>
        <p:txBody>
          <a:bodyPr wrap="none" lIns="0" tIns="0" rIns="0" bIns="0" anchor="t" anchorCtr="0">
            <a:spAutoFit/>
            <a:scene3d>
              <a:camera prst="orthographicFront"/>
              <a:lightRig rig="threePt" dir="t"/>
            </a:scene3d>
            <a:sp3d/>
          </a:bodyPr>
          <a:lstStyle>
            <a:defPPr>
              <a:defRPr lang="ko-KR"/>
            </a:defPPr>
            <a:lvl1pPr marL="285750" indent="-180000">
              <a:buClr>
                <a:srgbClr val="00CCFF"/>
              </a:buClr>
              <a:buFont typeface="Wingdings" panose="05000000000000000000" pitchFamily="2" charset="2"/>
              <a:buChar char="§"/>
              <a:defRPr kumimoji="1" sz="140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eaLnBrk="0" hangingPunct="0">
              <a:defRPr kumimoji="1"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9pPr>
          </a:lstStyle>
          <a:p>
            <a:pPr>
              <a:buClr>
                <a:schemeClr val="bg1">
                  <a:lumMod val="85000"/>
                </a:schemeClr>
              </a:buClr>
            </a:pPr>
            <a:r>
              <a:rPr lang="ko-KR" altLang="en-US" dirty="0" smtClean="0">
                <a:latin typeface="a아메리카노L" pitchFamily="18" charset="-127"/>
                <a:ea typeface="a아메리카노L" pitchFamily="18" charset="-127"/>
                <a:cs typeface="Calibri" panose="020F0502020204030204" pitchFamily="34" charset="0"/>
              </a:rPr>
              <a:t>제품의 특징 및 경쟁력</a:t>
            </a:r>
            <a:endParaRPr lang="en-US" altLang="ko-KR" dirty="0">
              <a:latin typeface="a아메리카노L" pitchFamily="18" charset="-127"/>
              <a:ea typeface="a아메리카노L" pitchFamily="18" charset="-127"/>
              <a:cs typeface="Calibri" panose="020F0502020204030204" pitchFamily="34" charset="0"/>
            </a:endParaRPr>
          </a:p>
          <a:p>
            <a:pPr>
              <a:buClr>
                <a:schemeClr val="bg1">
                  <a:lumMod val="85000"/>
                </a:schemeClr>
              </a:buClr>
            </a:pPr>
            <a:r>
              <a:rPr lang="ko-KR" altLang="en-US" dirty="0" err="1" smtClean="0">
                <a:latin typeface="a아메리카노L" pitchFamily="18" charset="-127"/>
                <a:ea typeface="a아메리카노L" pitchFamily="18" charset="-127"/>
                <a:cs typeface="Calibri" panose="020F0502020204030204" pitchFamily="34" charset="0"/>
              </a:rPr>
              <a:t>주로프와의</a:t>
            </a:r>
            <a:r>
              <a:rPr lang="ko-KR" altLang="en-US" dirty="0" smtClean="0">
                <a:latin typeface="a아메리카노L" pitchFamily="18" charset="-127"/>
                <a:ea typeface="a아메리카노L" pitchFamily="18" charset="-127"/>
                <a:cs typeface="Calibri" panose="020F0502020204030204" pitchFamily="34" charset="0"/>
              </a:rPr>
              <a:t> 체결 및 주요구성 부품</a:t>
            </a:r>
            <a:endParaRPr lang="en-US" altLang="ko-KR" dirty="0" smtClean="0">
              <a:latin typeface="a아메리카노L" pitchFamily="18" charset="-127"/>
              <a:ea typeface="a아메리카노L" pitchFamily="18" charset="-127"/>
              <a:cs typeface="Calibri" panose="020F0502020204030204" pitchFamily="34" charset="0"/>
            </a:endParaRPr>
          </a:p>
          <a:p>
            <a:pPr>
              <a:buClr>
                <a:schemeClr val="bg1">
                  <a:lumMod val="85000"/>
                </a:schemeClr>
              </a:buClr>
            </a:pPr>
            <a:r>
              <a:rPr lang="ko-KR" altLang="en-US" dirty="0" smtClean="0">
                <a:latin typeface="a아메리카노L" pitchFamily="18" charset="-127"/>
                <a:ea typeface="a아메리카노L" pitchFamily="18" charset="-127"/>
                <a:cs typeface="Calibri" panose="020F0502020204030204" pitchFamily="34" charset="0"/>
              </a:rPr>
              <a:t>기존제품의 현황 및 문제점</a:t>
            </a:r>
            <a:endParaRPr lang="en-US" altLang="ko-KR" dirty="0">
              <a:latin typeface="a아메리카노L" pitchFamily="18" charset="-127"/>
              <a:ea typeface="a아메리카노L" pitchFamily="18" charset="-127"/>
              <a:cs typeface="Calibri" panose="020F0502020204030204" pitchFamily="34" charset="0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1000125"/>
            <a:ext cx="6223000" cy="861774"/>
          </a:xfrm>
        </p:spPr>
        <p:txBody>
          <a:bodyPr/>
          <a:lstStyle/>
          <a:p>
            <a:r>
              <a:rPr lang="en-US" altLang="ko-KR" dirty="0" smtClean="0"/>
              <a:t>CONTENTS </a:t>
            </a:r>
            <a:endParaRPr lang="ko-KR" altLang="en-US" dirty="0"/>
          </a:p>
        </p:txBody>
      </p:sp>
      <p:sp>
        <p:nvSpPr>
          <p:cNvPr id="20" name="제목 5"/>
          <p:cNvSpPr txBox="1">
            <a:spLocks/>
          </p:cNvSpPr>
          <p:nvPr/>
        </p:nvSpPr>
        <p:spPr>
          <a:xfrm>
            <a:off x="1612005" y="5601687"/>
            <a:ext cx="522579" cy="584775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>
            <a:defPPr>
              <a:defRPr lang="ko-KR"/>
            </a:defPPr>
            <a:lvl1pPr>
              <a:defRPr sz="8000">
                <a:solidFill>
                  <a:srgbClr val="DE0000"/>
                </a:solidFill>
                <a:latin typeface="Impact" panose="020B080603090205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r"/>
            <a:r>
              <a:rPr lang="en-US" altLang="ko-KR" sz="3800" dirty="0" smtClean="0">
                <a:solidFill>
                  <a:schemeClr val="bg1">
                    <a:lumMod val="85000"/>
                  </a:schemeClr>
                </a:solidFill>
                <a:ea typeface="a아메리카노L" pitchFamily="18" charset="-127"/>
              </a:rPr>
              <a:t>05</a:t>
            </a:r>
            <a:endParaRPr lang="ko-KR" altLang="en-US" sz="3800" dirty="0">
              <a:solidFill>
                <a:schemeClr val="bg1">
                  <a:lumMod val="85000"/>
                </a:schemeClr>
              </a:solidFill>
              <a:ea typeface="a아메리카노L" pitchFamily="18" charset="-127"/>
            </a:endParaRP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2299309" y="5800194"/>
            <a:ext cx="1736053" cy="24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t" anchorCtr="0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defRPr/>
            </a:pPr>
            <a:r>
              <a:rPr lang="ko-KR" altLang="en-US" sz="1600" b="1" dirty="0" smtClean="0">
                <a:solidFill>
                  <a:srgbClr val="2E4A68"/>
                </a:solidFill>
                <a:latin typeface="a아메리카노L" pitchFamily="18" charset="-127"/>
                <a:ea typeface="a아메리카노L" pitchFamily="18" charset="-127"/>
                <a:cs typeface="Calibri" panose="020F0502020204030204" pitchFamily="34" charset="0"/>
              </a:rPr>
              <a:t>특허 및 시험성적서</a:t>
            </a:r>
            <a:endParaRPr lang="en-US" altLang="ko-KR" sz="1600" b="1" dirty="0" smtClean="0">
              <a:solidFill>
                <a:srgbClr val="2E4A68"/>
              </a:solidFill>
              <a:latin typeface="a아메리카노L" pitchFamily="18" charset="-127"/>
              <a:ea typeface="a아메리카노L" pitchFamily="18" charset="-127"/>
              <a:cs typeface="Calibri" panose="020F0502020204030204" pitchFamily="34" charset="0"/>
            </a:endParaRP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2299309" y="6139432"/>
            <a:ext cx="1139736" cy="430887"/>
          </a:xfrm>
          <a:prstGeom prst="rect">
            <a:avLst/>
          </a:prstGeom>
          <a:extLst/>
        </p:spPr>
        <p:txBody>
          <a:bodyPr wrap="none" lIns="0" tIns="0" rIns="0" bIns="0" anchor="t" anchorCtr="0">
            <a:spAutoFit/>
            <a:scene3d>
              <a:camera prst="orthographicFront"/>
              <a:lightRig rig="threePt" dir="t"/>
            </a:scene3d>
            <a:sp3d/>
          </a:bodyPr>
          <a:lstStyle>
            <a:defPPr>
              <a:defRPr lang="ko-KR"/>
            </a:defPPr>
            <a:lvl1pPr marL="285750" indent="-180000">
              <a:buClr>
                <a:srgbClr val="00CCFF"/>
              </a:buClr>
              <a:buFont typeface="Wingdings" panose="05000000000000000000" pitchFamily="2" charset="2"/>
              <a:buChar char="§"/>
              <a:defRPr kumimoji="1" sz="140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eaLnBrk="0" hangingPunct="0">
              <a:defRPr kumimoji="1"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9pPr>
          </a:lstStyle>
          <a:p>
            <a:pPr>
              <a:buClr>
                <a:schemeClr val="bg1">
                  <a:lumMod val="85000"/>
                </a:schemeClr>
              </a:buClr>
            </a:pPr>
            <a:r>
              <a:rPr lang="ko-KR" altLang="en-US" dirty="0" smtClean="0">
                <a:latin typeface="a아메리카노L" pitchFamily="18" charset="-127"/>
                <a:ea typeface="a아메리카노L" pitchFamily="18" charset="-127"/>
                <a:cs typeface="Calibri" panose="020F0502020204030204" pitchFamily="34" charset="0"/>
              </a:rPr>
              <a:t>특허현황</a:t>
            </a:r>
            <a:endParaRPr lang="en-US" altLang="ko-KR" dirty="0" smtClean="0">
              <a:latin typeface="a아메리카노L" pitchFamily="18" charset="-127"/>
              <a:ea typeface="a아메리카노L" pitchFamily="18" charset="-127"/>
              <a:cs typeface="Calibri" panose="020F0502020204030204" pitchFamily="34" charset="0"/>
            </a:endParaRPr>
          </a:p>
          <a:p>
            <a:pPr>
              <a:buClr>
                <a:schemeClr val="bg1">
                  <a:lumMod val="85000"/>
                </a:schemeClr>
              </a:buClr>
            </a:pPr>
            <a:r>
              <a:rPr lang="ko-KR" altLang="en-US" dirty="0" smtClean="0">
                <a:latin typeface="a아메리카노L" pitchFamily="18" charset="-127"/>
                <a:ea typeface="a아메리카노L" pitchFamily="18" charset="-127"/>
                <a:cs typeface="Calibri" panose="020F0502020204030204" pitchFamily="34" charset="0"/>
              </a:rPr>
              <a:t>시험성적</a:t>
            </a:r>
            <a:r>
              <a:rPr lang="ko-KR" altLang="en-US" dirty="0">
                <a:latin typeface="a아메리카노L" pitchFamily="18" charset="-127"/>
                <a:ea typeface="a아메리카노L" pitchFamily="18" charset="-127"/>
                <a:cs typeface="Calibri" panose="020F0502020204030204" pitchFamily="34" charset="0"/>
              </a:rPr>
              <a:t>서</a:t>
            </a:r>
            <a:endParaRPr lang="en-US" altLang="ko-KR" dirty="0">
              <a:latin typeface="a아메리카노L" pitchFamily="18" charset="-127"/>
              <a:ea typeface="a아메리카노L" pitchFamily="18" charset="-127"/>
              <a:cs typeface="Calibri" panose="020F0502020204030204" pitchFamily="34" charset="0"/>
            </a:endParaRPr>
          </a:p>
        </p:txBody>
      </p:sp>
      <p:sp>
        <p:nvSpPr>
          <p:cNvPr id="23" name="제목 5"/>
          <p:cNvSpPr txBox="1">
            <a:spLocks/>
          </p:cNvSpPr>
          <p:nvPr/>
        </p:nvSpPr>
        <p:spPr>
          <a:xfrm>
            <a:off x="5063199" y="5601687"/>
            <a:ext cx="525785" cy="584775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>
            <a:defPPr>
              <a:defRPr lang="ko-KR"/>
            </a:defPPr>
            <a:lvl1pPr>
              <a:defRPr sz="8000">
                <a:solidFill>
                  <a:srgbClr val="DE0000"/>
                </a:solidFill>
                <a:latin typeface="Impact" panose="020B080603090205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r"/>
            <a:r>
              <a:rPr lang="en-US" altLang="ko-KR" sz="3800" dirty="0" smtClean="0">
                <a:solidFill>
                  <a:schemeClr val="bg1">
                    <a:lumMod val="85000"/>
                  </a:schemeClr>
                </a:solidFill>
                <a:ea typeface="a아메리카노L" pitchFamily="18" charset="-127"/>
              </a:rPr>
              <a:t>06</a:t>
            </a:r>
            <a:endParaRPr lang="ko-KR" altLang="en-US" sz="3800" dirty="0">
              <a:solidFill>
                <a:schemeClr val="bg1">
                  <a:lumMod val="85000"/>
                </a:schemeClr>
              </a:solidFill>
              <a:ea typeface="a아메리카노L" pitchFamily="18" charset="-127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5753709" y="5800194"/>
            <a:ext cx="1952458" cy="24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t" anchorCtr="0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defRPr/>
            </a:pPr>
            <a:r>
              <a:rPr lang="ko-KR" altLang="en-US" sz="1600" b="1" dirty="0" smtClean="0">
                <a:solidFill>
                  <a:srgbClr val="2E4A68"/>
                </a:solidFill>
                <a:latin typeface="a아메리카노L" pitchFamily="18" charset="-127"/>
                <a:ea typeface="a아메리카노L" pitchFamily="18" charset="-127"/>
                <a:cs typeface="Calibri" panose="020F0502020204030204" pitchFamily="34" charset="0"/>
              </a:rPr>
              <a:t>장치조감도 및 </a:t>
            </a:r>
            <a:r>
              <a:rPr lang="ko-KR" altLang="en-US" sz="1600" b="1" dirty="0" err="1" smtClean="0">
                <a:solidFill>
                  <a:srgbClr val="2E4A68"/>
                </a:solidFill>
                <a:latin typeface="a아메리카노L" pitchFamily="18" charset="-127"/>
                <a:ea typeface="a아메리카노L" pitchFamily="18" charset="-127"/>
                <a:cs typeface="Calibri" panose="020F0502020204030204" pitchFamily="34" charset="0"/>
              </a:rPr>
              <a:t>설치예</a:t>
            </a:r>
            <a:endParaRPr lang="en-US" altLang="ko-KR" sz="1600" b="1" dirty="0" smtClean="0">
              <a:solidFill>
                <a:srgbClr val="2E4A68"/>
              </a:solidFill>
              <a:latin typeface="a아메리카노L" pitchFamily="18" charset="-127"/>
              <a:ea typeface="a아메리카노L" pitchFamily="18" charset="-127"/>
              <a:cs typeface="Calibri" panose="020F0502020204030204" pitchFamily="34" charset="0"/>
            </a:endParaRPr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5753709" y="6139432"/>
            <a:ext cx="2601674" cy="430887"/>
          </a:xfrm>
          <a:prstGeom prst="rect">
            <a:avLst/>
          </a:prstGeom>
          <a:extLst/>
        </p:spPr>
        <p:txBody>
          <a:bodyPr wrap="none" lIns="0" tIns="0" rIns="0" bIns="0" anchor="t" anchorCtr="0">
            <a:spAutoFit/>
            <a:scene3d>
              <a:camera prst="orthographicFront"/>
              <a:lightRig rig="threePt" dir="t"/>
            </a:scene3d>
            <a:sp3d/>
          </a:bodyPr>
          <a:lstStyle>
            <a:defPPr>
              <a:defRPr lang="ko-KR"/>
            </a:defPPr>
            <a:lvl1pPr marL="285750" indent="-180000">
              <a:buClr>
                <a:srgbClr val="00CCFF"/>
              </a:buClr>
              <a:buFont typeface="Wingdings" panose="05000000000000000000" pitchFamily="2" charset="2"/>
              <a:buChar char="§"/>
              <a:defRPr kumimoji="1" sz="140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eaLnBrk="0" hangingPunct="0">
              <a:defRPr kumimoji="1"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9pPr>
          </a:lstStyle>
          <a:p>
            <a:pPr>
              <a:buClr>
                <a:schemeClr val="bg1">
                  <a:lumMod val="85000"/>
                </a:schemeClr>
              </a:buClr>
            </a:pPr>
            <a:r>
              <a:rPr lang="ko-KR" altLang="en-US" dirty="0" smtClean="0">
                <a:latin typeface="a아메리카노L" pitchFamily="18" charset="-127"/>
                <a:ea typeface="a아메리카노L" pitchFamily="18" charset="-127"/>
                <a:cs typeface="Calibri" panose="020F0502020204030204" pitchFamily="34" charset="0"/>
              </a:rPr>
              <a:t>조감도 및 테스터용 실물사진</a:t>
            </a:r>
            <a:endParaRPr lang="en-US" altLang="ko-KR" dirty="0" smtClean="0">
              <a:latin typeface="a아메리카노L" pitchFamily="18" charset="-127"/>
              <a:ea typeface="a아메리카노L" pitchFamily="18" charset="-127"/>
              <a:cs typeface="Calibri" panose="020F0502020204030204" pitchFamily="34" charset="0"/>
            </a:endParaRPr>
          </a:p>
          <a:p>
            <a:pPr>
              <a:buClr>
                <a:schemeClr val="bg1">
                  <a:lumMod val="85000"/>
                </a:schemeClr>
              </a:buClr>
            </a:pPr>
            <a:r>
              <a:rPr lang="ko-KR" altLang="en-US" dirty="0" smtClean="0">
                <a:latin typeface="a아메리카노L" pitchFamily="18" charset="-127"/>
                <a:ea typeface="a아메리카노L" pitchFamily="18" charset="-127"/>
                <a:cs typeface="Calibri" panose="020F0502020204030204" pitchFamily="34" charset="0"/>
              </a:rPr>
              <a:t>제품의 설치현장</a:t>
            </a:r>
            <a:endParaRPr lang="en-US" altLang="ko-KR" dirty="0">
              <a:latin typeface="a아메리카노L" pitchFamily="18" charset="-127"/>
              <a:ea typeface="a아메리카노L" pitchFamily="18" charset="-127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9662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"/>
          <p:cNvSpPr/>
          <p:nvPr/>
        </p:nvSpPr>
        <p:spPr>
          <a:xfrm>
            <a:off x="342900" y="1348936"/>
            <a:ext cx="8415705" cy="12228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-1" y="428625"/>
            <a:ext cx="5210629" cy="384175"/>
          </a:xfrm>
        </p:spPr>
        <p:txBody>
          <a:bodyPr/>
          <a:lstStyle/>
          <a:p>
            <a:r>
              <a:rPr lang="ko-KR" altLang="en-US" sz="2200" dirty="0" smtClean="0">
                <a:latin typeface="a아메리카노M" pitchFamily="18" charset="-127"/>
                <a:ea typeface="a아메리카노M" pitchFamily="18" charset="-127"/>
              </a:rPr>
              <a:t>제품의 특징 및 경쟁력</a:t>
            </a:r>
            <a:endParaRPr lang="ko-KR" altLang="en-US" sz="2200" dirty="0">
              <a:latin typeface="a아메리카노M" pitchFamily="18" charset="-127"/>
              <a:ea typeface="a아메리카노M" pitchFamily="18" charset="-127"/>
            </a:endParaRPr>
          </a:p>
        </p:txBody>
      </p:sp>
      <p:pic>
        <p:nvPicPr>
          <p:cNvPr id="2050" name="Picture 2" descr="C:\Users\Administrator\Desktop\tg3002@nate.com_103244\white B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8890" b="24167"/>
          <a:stretch/>
        </p:blipFill>
        <p:spPr bwMode="auto">
          <a:xfrm>
            <a:off x="6741697" y="6354988"/>
            <a:ext cx="2290007" cy="38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29404" y="1560289"/>
            <a:ext cx="81243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b="1" dirty="0" smtClean="0">
                <a:solidFill>
                  <a:schemeClr val="bg1">
                    <a:lumMod val="95000"/>
                  </a:schemeClr>
                </a:solidFill>
                <a:latin typeface="a아메리카노L" pitchFamily="18" charset="-127"/>
                <a:ea typeface="a아메리카노L" pitchFamily="18" charset="-127"/>
              </a:rPr>
              <a:t>기계적인 운동에 의한 </a:t>
            </a:r>
            <a:r>
              <a:rPr lang="ko-KR" altLang="en-US" sz="2000" b="1" dirty="0" smtClean="0">
                <a:solidFill>
                  <a:srgbClr val="FFFF00"/>
                </a:solidFill>
                <a:latin typeface="a아메리카노L" pitchFamily="18" charset="-127"/>
                <a:ea typeface="a아메리카노L" pitchFamily="18" charset="-127"/>
              </a:rPr>
              <a:t>와이어로프</a:t>
            </a:r>
            <a:r>
              <a:rPr lang="ko-KR" altLang="en-US" sz="2000" b="1" dirty="0" smtClean="0">
                <a:solidFill>
                  <a:schemeClr val="bg1">
                    <a:lumMod val="95000"/>
                  </a:schemeClr>
                </a:solidFill>
                <a:latin typeface="a아메리카노L" pitchFamily="18" charset="-127"/>
                <a:ea typeface="a아메리카노L" pitchFamily="18" charset="-127"/>
              </a:rPr>
              <a:t>의 </a:t>
            </a:r>
            <a:endParaRPr lang="en-US" altLang="ko-KR" sz="2000" b="1" dirty="0" smtClean="0">
              <a:solidFill>
                <a:schemeClr val="bg1">
                  <a:lumMod val="95000"/>
                </a:schemeClr>
              </a:solidFill>
              <a:latin typeface="a아메리카노L" pitchFamily="18" charset="-127"/>
              <a:ea typeface="a아메리카노L" pitchFamily="18" charset="-127"/>
            </a:endParaRPr>
          </a:p>
          <a:p>
            <a:r>
              <a:rPr lang="en-US" altLang="ko-KR" sz="2000" b="1" dirty="0">
                <a:solidFill>
                  <a:schemeClr val="bg1">
                    <a:lumMod val="95000"/>
                  </a:schemeClr>
                </a:solidFill>
                <a:latin typeface="a아메리카노L" pitchFamily="18" charset="-127"/>
                <a:ea typeface="a아메리카노L" pitchFamily="18" charset="-127"/>
              </a:rPr>
              <a:t> </a:t>
            </a:r>
            <a:r>
              <a:rPr lang="en-US" altLang="ko-KR" sz="2000" b="1" dirty="0" smtClean="0">
                <a:solidFill>
                  <a:schemeClr val="bg1">
                    <a:lumMod val="95000"/>
                  </a:schemeClr>
                </a:solidFill>
                <a:latin typeface="a아메리카노L" pitchFamily="18" charset="-127"/>
                <a:ea typeface="a아메리카노L" pitchFamily="18" charset="-127"/>
              </a:rPr>
              <a:t>                     </a:t>
            </a:r>
            <a:r>
              <a:rPr lang="ko-KR" altLang="en-US" sz="2000" b="1" dirty="0" smtClean="0">
                <a:solidFill>
                  <a:srgbClr val="FFFF00"/>
                </a:solidFill>
                <a:latin typeface="a아메리카노L" pitchFamily="18" charset="-127"/>
                <a:ea typeface="a아메리카노L" pitchFamily="18" charset="-127"/>
              </a:rPr>
              <a:t>변동된 길이</a:t>
            </a:r>
            <a:r>
              <a:rPr lang="ko-KR" altLang="en-US" sz="2000" b="1" dirty="0" smtClean="0">
                <a:solidFill>
                  <a:schemeClr val="bg1">
                    <a:lumMod val="95000"/>
                  </a:schemeClr>
                </a:solidFill>
                <a:latin typeface="a아메리카노L" pitchFamily="18" charset="-127"/>
                <a:ea typeface="a아메리카노L" pitchFamily="18" charset="-127"/>
              </a:rPr>
              <a:t>를 </a:t>
            </a:r>
            <a:r>
              <a:rPr lang="ko-KR" altLang="en-US" sz="2000" b="1" dirty="0" smtClean="0">
                <a:solidFill>
                  <a:srgbClr val="FFFF00"/>
                </a:solidFill>
                <a:latin typeface="a아메리카노L" pitchFamily="18" charset="-127"/>
                <a:ea typeface="a아메리카노L" pitchFamily="18" charset="-127"/>
              </a:rPr>
              <a:t>즉시 보정</a:t>
            </a:r>
            <a:r>
              <a:rPr lang="ko-KR" altLang="en-US" sz="2000" b="1" dirty="0" smtClean="0">
                <a:solidFill>
                  <a:schemeClr val="bg1">
                    <a:lumMod val="95000"/>
                  </a:schemeClr>
                </a:solidFill>
                <a:latin typeface="a아메리카노L" pitchFamily="18" charset="-127"/>
                <a:ea typeface="a아메리카노L" pitchFamily="18" charset="-127"/>
              </a:rPr>
              <a:t>할 수 있도록 설계된 </a:t>
            </a:r>
            <a:r>
              <a:rPr lang="ko-KR" altLang="en-US" sz="2000" b="1" dirty="0" smtClean="0">
                <a:solidFill>
                  <a:srgbClr val="FFFF00"/>
                </a:solidFill>
                <a:latin typeface="a아메리카노L" pitchFamily="18" charset="-127"/>
                <a:ea typeface="a아메리카노L" pitchFamily="18" charset="-127"/>
              </a:rPr>
              <a:t>장치</a:t>
            </a:r>
            <a:endParaRPr lang="ko-KR" altLang="en-US" sz="2000" b="1" dirty="0">
              <a:solidFill>
                <a:srgbClr val="FFFF00"/>
              </a:solidFill>
              <a:latin typeface="a아메리카노L" pitchFamily="18" charset="-127"/>
              <a:ea typeface="a아메리카노L" pitchFamily="18" charset="-127"/>
            </a:endParaRPr>
          </a:p>
        </p:txBody>
      </p:sp>
      <p:sp>
        <p:nvSpPr>
          <p:cNvPr id="25" name="Rectangle 52"/>
          <p:cNvSpPr/>
          <p:nvPr/>
        </p:nvSpPr>
        <p:spPr>
          <a:xfrm>
            <a:off x="342900" y="3108868"/>
            <a:ext cx="8415705" cy="330676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Pentagon 69"/>
          <p:cNvSpPr/>
          <p:nvPr/>
        </p:nvSpPr>
        <p:spPr>
          <a:xfrm>
            <a:off x="473934" y="2817642"/>
            <a:ext cx="2804639" cy="595339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/>
          <p:cNvSpPr txBox="1"/>
          <p:nvPr/>
        </p:nvSpPr>
        <p:spPr>
          <a:xfrm>
            <a:off x="535890" y="2918626"/>
            <a:ext cx="2498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 smtClean="0">
                <a:solidFill>
                  <a:schemeClr val="bg1"/>
                </a:solidFill>
                <a:latin typeface="a아메리카노L" pitchFamily="18" charset="-127"/>
                <a:ea typeface="a아메리카노L" pitchFamily="18" charset="-127"/>
              </a:rPr>
              <a:t>특징 및 제품의 경쟁력</a:t>
            </a:r>
            <a:endParaRPr lang="en-GB" b="1" dirty="0">
              <a:solidFill>
                <a:schemeClr val="bg1"/>
              </a:solidFill>
              <a:latin typeface="a아메리카노L" pitchFamily="18" charset="-127"/>
              <a:ea typeface="a아메리카노L" pitchFamily="18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51517" y="3351087"/>
            <a:ext cx="5705408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1400" dirty="0" smtClean="0">
                <a:latin typeface="a아메리카노L" pitchFamily="18" charset="-127"/>
                <a:ea typeface="a아메리카노L" pitchFamily="18" charset="-127"/>
              </a:rPr>
              <a:t>크기가 작고 설치가 용이</a:t>
            </a:r>
            <a:endParaRPr lang="en-US" altLang="ko-KR" sz="1400" dirty="0">
              <a:latin typeface="a아메리카노L" pitchFamily="18" charset="-127"/>
              <a:ea typeface="a아메리카노L" pitchFamily="18" charset="-127"/>
            </a:endParaRPr>
          </a:p>
          <a:p>
            <a:pPr>
              <a:lnSpc>
                <a:spcPct val="200000"/>
              </a:lnSpc>
            </a:pPr>
            <a:r>
              <a:rPr lang="ko-KR" altLang="en-US" sz="1400" dirty="0" smtClean="0">
                <a:latin typeface="a아메리카노L" pitchFamily="18" charset="-127"/>
                <a:ea typeface="a아메리카노L" pitchFamily="18" charset="-127"/>
              </a:rPr>
              <a:t>현수 되는 다수의 로프수량에 쉽게 적용가능</a:t>
            </a:r>
            <a:endParaRPr lang="en-US" altLang="ko-KR" sz="1400" dirty="0">
              <a:latin typeface="a아메리카노L" pitchFamily="18" charset="-127"/>
              <a:ea typeface="a아메리카노L" pitchFamily="18" charset="-127"/>
            </a:endParaRPr>
          </a:p>
          <a:p>
            <a:pPr>
              <a:lnSpc>
                <a:spcPct val="200000"/>
              </a:lnSpc>
            </a:pPr>
            <a:r>
              <a:rPr lang="ko-KR" altLang="en-US" sz="1400" b="1" dirty="0" smtClean="0">
                <a:solidFill>
                  <a:srgbClr val="FF0000"/>
                </a:solidFill>
                <a:latin typeface="a아메리카노L" pitchFamily="18" charset="-127"/>
                <a:ea typeface="a아메리카노L" pitchFamily="18" charset="-127"/>
              </a:rPr>
              <a:t>저렴한 제품 설치비 </a:t>
            </a:r>
            <a:r>
              <a:rPr lang="en-US" altLang="ko-KR" sz="1400" b="1" dirty="0" smtClean="0">
                <a:solidFill>
                  <a:srgbClr val="FF0000"/>
                </a:solidFill>
                <a:latin typeface="a아메리카노L" pitchFamily="18" charset="-127"/>
                <a:ea typeface="a아메리카노L" pitchFamily="18" charset="-127"/>
              </a:rPr>
              <a:t>(</a:t>
            </a:r>
            <a:r>
              <a:rPr lang="ko-KR" altLang="en-US" sz="1400" b="1" dirty="0" smtClean="0">
                <a:solidFill>
                  <a:srgbClr val="FF0000"/>
                </a:solidFill>
                <a:latin typeface="a아메리카노L" pitchFamily="18" charset="-127"/>
                <a:ea typeface="a아메리카노L" pitchFamily="18" charset="-127"/>
              </a:rPr>
              <a:t>가격경쟁력 확보</a:t>
            </a:r>
            <a:r>
              <a:rPr lang="en-US" altLang="ko-KR" sz="1400" b="1" dirty="0" smtClean="0">
                <a:solidFill>
                  <a:srgbClr val="FF0000"/>
                </a:solidFill>
                <a:latin typeface="a아메리카노L" pitchFamily="18" charset="-127"/>
                <a:ea typeface="a아메리카노L" pitchFamily="18" charset="-127"/>
              </a:rPr>
              <a:t>)</a:t>
            </a:r>
          </a:p>
          <a:p>
            <a:pPr>
              <a:lnSpc>
                <a:spcPct val="200000"/>
              </a:lnSpc>
            </a:pPr>
            <a:r>
              <a:rPr lang="ko-KR" altLang="en-US" sz="1400" b="1" dirty="0" smtClean="0">
                <a:solidFill>
                  <a:srgbClr val="FF0000"/>
                </a:solidFill>
                <a:latin typeface="a아메리카노L" pitchFamily="18" charset="-127"/>
                <a:ea typeface="a아메리카노L" pitchFamily="18" charset="-127"/>
              </a:rPr>
              <a:t>안정성 담보를 위한 꼭 필요한 장치이나 유사한 구조의 제품이 없음</a:t>
            </a:r>
            <a:endParaRPr lang="en-US" altLang="ko-KR" sz="1400" b="1" dirty="0">
              <a:solidFill>
                <a:srgbClr val="FF0000"/>
              </a:solidFill>
              <a:latin typeface="a아메리카노L" pitchFamily="18" charset="-127"/>
              <a:ea typeface="a아메리카노L" pitchFamily="18" charset="-127"/>
            </a:endParaRPr>
          </a:p>
          <a:p>
            <a:pPr>
              <a:lnSpc>
                <a:spcPct val="200000"/>
              </a:lnSpc>
            </a:pPr>
            <a:r>
              <a:rPr lang="ko-KR" altLang="en-US" sz="1400" dirty="0" smtClean="0">
                <a:latin typeface="a아메리카노L" pitchFamily="18" charset="-127"/>
                <a:ea typeface="a아메리카노L" pitchFamily="18" charset="-127"/>
              </a:rPr>
              <a:t>로프의 파단이 일어나도 나머지 로프의 장력 조절 역할 수행</a:t>
            </a:r>
            <a:endParaRPr lang="en-US" altLang="ko-KR" sz="1400" dirty="0">
              <a:latin typeface="a아메리카노L" pitchFamily="18" charset="-127"/>
              <a:ea typeface="a아메리카노L" pitchFamily="18" charset="-127"/>
            </a:endParaRPr>
          </a:p>
          <a:p>
            <a:pPr>
              <a:lnSpc>
                <a:spcPct val="200000"/>
              </a:lnSpc>
            </a:pPr>
            <a:r>
              <a:rPr lang="ko-KR" altLang="en-US" sz="1400" dirty="0" smtClean="0">
                <a:latin typeface="a아메리카노L" pitchFamily="18" charset="-127"/>
                <a:ea typeface="a아메리카노L" pitchFamily="18" charset="-127"/>
              </a:rPr>
              <a:t>전기 전자식이 아닌 기계적인 방식에 의한 단순제어 방식</a:t>
            </a:r>
            <a:endParaRPr lang="en-US" altLang="ko-KR" sz="1400" dirty="0">
              <a:latin typeface="a아메리카노L" pitchFamily="18" charset="-127"/>
              <a:ea typeface="a아메리카노L" pitchFamily="18" charset="-127"/>
            </a:endParaRPr>
          </a:p>
          <a:p>
            <a:pPr>
              <a:lnSpc>
                <a:spcPct val="200000"/>
              </a:lnSpc>
            </a:pPr>
            <a:r>
              <a:rPr lang="ko-KR" altLang="en-US" sz="1400" dirty="0" smtClean="0">
                <a:latin typeface="a아메리카노L" pitchFamily="18" charset="-127"/>
                <a:ea typeface="a아메리카노L" pitchFamily="18" charset="-127"/>
              </a:rPr>
              <a:t>로프에 가해지는 장력의 변화에 대한 검침의 보조 장치가 필요 없음</a:t>
            </a:r>
            <a:endParaRPr lang="ko-KR" altLang="en-US" sz="1400" dirty="0">
              <a:latin typeface="a아메리카노L" pitchFamily="18" charset="-127"/>
              <a:ea typeface="a아메리카노L" pitchFamily="18" charset="-127"/>
            </a:endParaRPr>
          </a:p>
        </p:txBody>
      </p:sp>
      <p:pic>
        <p:nvPicPr>
          <p:cNvPr id="32" name="Picture 2" descr="C:\Users\Administrator\Desktop\check-serviz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2688" y="3497083"/>
            <a:ext cx="383033" cy="37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C:\Users\Administrator\Desktop\check-serviz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2688" y="3904222"/>
            <a:ext cx="383033" cy="37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istrator\Desktop\check-serviz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2688" y="4341976"/>
            <a:ext cx="383033" cy="37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istrator\Desktop\check-serviz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8483" y="4761592"/>
            <a:ext cx="383033" cy="37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istrator\Desktop\check-serviz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8483" y="5142592"/>
            <a:ext cx="383033" cy="37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C:\Users\Administrator\Desktop\check-serviz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8483" y="5980792"/>
            <a:ext cx="383033" cy="37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Administrator\Desktop\check-serviz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8483" y="5580742"/>
            <a:ext cx="383033" cy="37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그림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34744" y="12870"/>
            <a:ext cx="1055858" cy="13360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260962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-1" y="428625"/>
            <a:ext cx="5210629" cy="384175"/>
          </a:xfrm>
        </p:spPr>
        <p:txBody>
          <a:bodyPr/>
          <a:lstStyle/>
          <a:p>
            <a:r>
              <a:rPr lang="ko-KR" altLang="en-US" sz="2200" dirty="0" smtClean="0">
                <a:latin typeface="a아메리카노M" pitchFamily="18" charset="-127"/>
                <a:ea typeface="a아메리카노M" pitchFamily="18" charset="-127"/>
              </a:rPr>
              <a:t>제품의 내부구조</a:t>
            </a:r>
            <a:endParaRPr lang="ko-KR" altLang="en-US" sz="2200" dirty="0">
              <a:latin typeface="a아메리카노M" pitchFamily="18" charset="-127"/>
              <a:ea typeface="a아메리카노M" pitchFamily="18" charset="-127"/>
            </a:endParaRPr>
          </a:p>
        </p:txBody>
      </p:sp>
      <p:pic>
        <p:nvPicPr>
          <p:cNvPr id="2050" name="Picture 2" descr="C:\Users\Administrator\Desktop\tg3002@nate.com_103244\white B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8890" b="24167"/>
          <a:stretch/>
        </p:blipFill>
        <p:spPr bwMode="auto">
          <a:xfrm>
            <a:off x="6741697" y="6354988"/>
            <a:ext cx="2290007" cy="38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92152" y="1293992"/>
            <a:ext cx="4143375" cy="5089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직선 연결선 5"/>
          <p:cNvCxnSpPr>
            <a:cxnSpLocks noChangeShapeType="1"/>
          </p:cNvCxnSpPr>
          <p:nvPr/>
        </p:nvCxnSpPr>
        <p:spPr bwMode="auto">
          <a:xfrm>
            <a:off x="2029418" y="1340768"/>
            <a:ext cx="2230576" cy="0"/>
          </a:xfrm>
          <a:prstGeom prst="line">
            <a:avLst/>
          </a:prstGeom>
          <a:noFill/>
          <a:ln w="127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" name="직선 연결선 14"/>
          <p:cNvCxnSpPr>
            <a:cxnSpLocks noChangeShapeType="1"/>
            <a:endCxn id="41" idx="1"/>
          </p:cNvCxnSpPr>
          <p:nvPr/>
        </p:nvCxnSpPr>
        <p:spPr bwMode="auto">
          <a:xfrm flipV="1">
            <a:off x="6011639" y="2621409"/>
            <a:ext cx="898524" cy="114402"/>
          </a:xfrm>
          <a:prstGeom prst="line">
            <a:avLst/>
          </a:prstGeom>
          <a:noFill/>
          <a:ln w="127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1" name="직선 연결선 15"/>
          <p:cNvCxnSpPr>
            <a:cxnSpLocks noChangeShapeType="1"/>
            <a:endCxn id="42" idx="1"/>
          </p:cNvCxnSpPr>
          <p:nvPr/>
        </p:nvCxnSpPr>
        <p:spPr bwMode="auto">
          <a:xfrm flipV="1">
            <a:off x="5859239" y="3089721"/>
            <a:ext cx="1046163" cy="141389"/>
          </a:xfrm>
          <a:prstGeom prst="line">
            <a:avLst/>
          </a:prstGeom>
          <a:noFill/>
          <a:ln w="127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2" name="직선 연결선 16"/>
          <p:cNvCxnSpPr>
            <a:cxnSpLocks noChangeShapeType="1"/>
          </p:cNvCxnSpPr>
          <p:nvPr/>
        </p:nvCxnSpPr>
        <p:spPr bwMode="auto">
          <a:xfrm>
            <a:off x="2130725" y="3838756"/>
            <a:ext cx="1613950" cy="6717"/>
          </a:xfrm>
          <a:prstGeom prst="line">
            <a:avLst/>
          </a:prstGeom>
          <a:noFill/>
          <a:ln w="127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4" name="직선 연결선 17"/>
          <p:cNvCxnSpPr>
            <a:cxnSpLocks noChangeShapeType="1"/>
            <a:stCxn id="47" idx="3"/>
          </p:cNvCxnSpPr>
          <p:nvPr/>
        </p:nvCxnSpPr>
        <p:spPr bwMode="auto">
          <a:xfrm>
            <a:off x="2635718" y="4365338"/>
            <a:ext cx="327921" cy="84971"/>
          </a:xfrm>
          <a:prstGeom prst="line">
            <a:avLst/>
          </a:prstGeom>
          <a:noFill/>
          <a:ln w="127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8" name="직선 연결선 18"/>
          <p:cNvCxnSpPr>
            <a:cxnSpLocks noChangeShapeType="1"/>
          </p:cNvCxnSpPr>
          <p:nvPr/>
        </p:nvCxnSpPr>
        <p:spPr bwMode="auto">
          <a:xfrm>
            <a:off x="2125439" y="2804586"/>
            <a:ext cx="1599685" cy="3071"/>
          </a:xfrm>
          <a:prstGeom prst="line">
            <a:avLst/>
          </a:prstGeom>
          <a:noFill/>
          <a:ln w="127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9" name="직선 연결선 19"/>
          <p:cNvCxnSpPr>
            <a:cxnSpLocks noChangeShapeType="1"/>
          </p:cNvCxnSpPr>
          <p:nvPr/>
        </p:nvCxnSpPr>
        <p:spPr bwMode="auto">
          <a:xfrm>
            <a:off x="2125439" y="2276872"/>
            <a:ext cx="843843" cy="252849"/>
          </a:xfrm>
          <a:prstGeom prst="line">
            <a:avLst/>
          </a:prstGeom>
          <a:noFill/>
          <a:ln w="127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0" name="직선 연결선 26"/>
          <p:cNvCxnSpPr>
            <a:cxnSpLocks noChangeShapeType="1"/>
            <a:stCxn id="48" idx="3"/>
          </p:cNvCxnSpPr>
          <p:nvPr/>
        </p:nvCxnSpPr>
        <p:spPr bwMode="auto">
          <a:xfrm flipV="1">
            <a:off x="2638364" y="4678910"/>
            <a:ext cx="1261900" cy="224791"/>
          </a:xfrm>
          <a:prstGeom prst="line">
            <a:avLst/>
          </a:prstGeom>
          <a:noFill/>
          <a:ln w="127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1" name="직선 연결선 28"/>
          <p:cNvCxnSpPr>
            <a:cxnSpLocks noChangeShapeType="1"/>
          </p:cNvCxnSpPr>
          <p:nvPr/>
        </p:nvCxnSpPr>
        <p:spPr bwMode="auto">
          <a:xfrm>
            <a:off x="2136351" y="3284984"/>
            <a:ext cx="1606371" cy="102923"/>
          </a:xfrm>
          <a:prstGeom prst="line">
            <a:avLst/>
          </a:prstGeom>
          <a:noFill/>
          <a:ln w="127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9" name="TextBox 29"/>
          <p:cNvSpPr txBox="1">
            <a:spLocks noChangeArrowheads="1"/>
          </p:cNvSpPr>
          <p:nvPr/>
        </p:nvSpPr>
        <p:spPr bwMode="auto">
          <a:xfrm>
            <a:off x="638062" y="1205673"/>
            <a:ext cx="2003732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ko-KR" altLang="en-US" sz="1400" dirty="0">
                <a:latin typeface="a아메리카노L" pitchFamily="18" charset="-127"/>
                <a:ea typeface="a아메리카노L" pitchFamily="18" charset="-127"/>
              </a:rPr>
              <a:t>조절체인</a:t>
            </a:r>
          </a:p>
        </p:txBody>
      </p:sp>
      <p:sp>
        <p:nvSpPr>
          <p:cNvPr id="41" name="TextBox 35"/>
          <p:cNvSpPr txBox="1">
            <a:spLocks noChangeArrowheads="1"/>
          </p:cNvSpPr>
          <p:nvPr/>
        </p:nvSpPr>
        <p:spPr bwMode="auto">
          <a:xfrm>
            <a:off x="6910163" y="2467520"/>
            <a:ext cx="1334497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ko-KR" altLang="en-US" sz="1400" dirty="0">
                <a:latin typeface="a아메리카노L" pitchFamily="18" charset="-127"/>
                <a:ea typeface="a아메리카노L" pitchFamily="18" charset="-127"/>
              </a:rPr>
              <a:t>외부케이스</a:t>
            </a:r>
          </a:p>
        </p:txBody>
      </p:sp>
      <p:sp>
        <p:nvSpPr>
          <p:cNvPr id="42" name="TextBox 36"/>
          <p:cNvSpPr txBox="1">
            <a:spLocks noChangeArrowheads="1"/>
          </p:cNvSpPr>
          <p:nvPr/>
        </p:nvSpPr>
        <p:spPr bwMode="auto">
          <a:xfrm>
            <a:off x="6905402" y="2935832"/>
            <a:ext cx="1362298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ko-KR" altLang="en-US" sz="1400" dirty="0">
                <a:latin typeface="a아메리카노L" pitchFamily="18" charset="-127"/>
                <a:ea typeface="a아메리카노L" pitchFamily="18" charset="-127"/>
              </a:rPr>
              <a:t>내부케이스</a:t>
            </a:r>
          </a:p>
        </p:txBody>
      </p:sp>
      <p:sp>
        <p:nvSpPr>
          <p:cNvPr id="43" name="TextBox 37"/>
          <p:cNvSpPr txBox="1">
            <a:spLocks noChangeArrowheads="1"/>
          </p:cNvSpPr>
          <p:nvPr/>
        </p:nvSpPr>
        <p:spPr bwMode="auto">
          <a:xfrm>
            <a:off x="649858" y="2666473"/>
            <a:ext cx="1988913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ko-KR" altLang="en-US" sz="1400" dirty="0">
                <a:latin typeface="a아메리카노L" pitchFamily="18" charset="-127"/>
                <a:ea typeface="a아메리카노L" pitchFamily="18" charset="-127"/>
              </a:rPr>
              <a:t>체인가이드 샤프트</a:t>
            </a:r>
          </a:p>
        </p:txBody>
      </p:sp>
      <p:sp>
        <p:nvSpPr>
          <p:cNvPr id="44" name="TextBox 38"/>
          <p:cNvSpPr txBox="1">
            <a:spLocks noChangeArrowheads="1"/>
          </p:cNvSpPr>
          <p:nvPr/>
        </p:nvSpPr>
        <p:spPr bwMode="auto">
          <a:xfrm>
            <a:off x="638062" y="2159308"/>
            <a:ext cx="2003733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ko-KR" altLang="en-US" sz="1400" dirty="0">
                <a:latin typeface="a아메리카노L" pitchFamily="18" charset="-127"/>
                <a:ea typeface="a아메리카노L" pitchFamily="18" charset="-127"/>
              </a:rPr>
              <a:t>결합볼트</a:t>
            </a:r>
          </a:p>
        </p:txBody>
      </p:sp>
      <p:sp>
        <p:nvSpPr>
          <p:cNvPr id="45" name="TextBox 39"/>
          <p:cNvSpPr txBox="1">
            <a:spLocks noChangeArrowheads="1"/>
          </p:cNvSpPr>
          <p:nvPr/>
        </p:nvSpPr>
        <p:spPr bwMode="auto">
          <a:xfrm>
            <a:off x="647945" y="3174639"/>
            <a:ext cx="1990419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ko-KR" altLang="en-US" sz="1400" dirty="0">
                <a:latin typeface="a아메리카노L" pitchFamily="18" charset="-127"/>
                <a:ea typeface="a아메리카노L" pitchFamily="18" charset="-127"/>
              </a:rPr>
              <a:t>풀 리</a:t>
            </a:r>
          </a:p>
        </p:txBody>
      </p:sp>
      <p:sp>
        <p:nvSpPr>
          <p:cNvPr id="46" name="TextBox 40"/>
          <p:cNvSpPr txBox="1">
            <a:spLocks noChangeArrowheads="1"/>
          </p:cNvSpPr>
          <p:nvPr/>
        </p:nvSpPr>
        <p:spPr bwMode="auto">
          <a:xfrm>
            <a:off x="655568" y="3688308"/>
            <a:ext cx="1980150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ko-KR" altLang="en-US" sz="1400" dirty="0">
                <a:latin typeface="a아메리카노L" pitchFamily="18" charset="-127"/>
                <a:ea typeface="a아메리카노L" pitchFamily="18" charset="-127"/>
              </a:rPr>
              <a:t>유성기어</a:t>
            </a:r>
          </a:p>
        </p:txBody>
      </p:sp>
      <p:sp>
        <p:nvSpPr>
          <p:cNvPr id="47" name="TextBox 41"/>
          <p:cNvSpPr txBox="1">
            <a:spLocks noChangeArrowheads="1"/>
          </p:cNvSpPr>
          <p:nvPr/>
        </p:nvSpPr>
        <p:spPr bwMode="auto">
          <a:xfrm>
            <a:off x="655568" y="4211449"/>
            <a:ext cx="1980150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ko-KR" altLang="en-US" sz="1400" dirty="0">
                <a:latin typeface="a아메리카노L" pitchFamily="18" charset="-127"/>
                <a:ea typeface="a아메리카노L" pitchFamily="18" charset="-127"/>
              </a:rPr>
              <a:t>메인샤프트</a:t>
            </a:r>
          </a:p>
        </p:txBody>
      </p:sp>
      <p:sp>
        <p:nvSpPr>
          <p:cNvPr id="48" name="TextBox 42"/>
          <p:cNvSpPr txBox="1">
            <a:spLocks noChangeArrowheads="1"/>
          </p:cNvSpPr>
          <p:nvPr/>
        </p:nvSpPr>
        <p:spPr bwMode="auto">
          <a:xfrm>
            <a:off x="647945" y="4749812"/>
            <a:ext cx="1990419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ko-KR" altLang="en-US" sz="1400" dirty="0">
                <a:latin typeface="a아메리카노L" pitchFamily="18" charset="-127"/>
                <a:ea typeface="a아메리카노L" pitchFamily="18" charset="-127"/>
              </a:rPr>
              <a:t>선 기 어</a:t>
            </a:r>
          </a:p>
        </p:txBody>
      </p:sp>
    </p:spTree>
    <p:extLst>
      <p:ext uri="{BB962C8B-B14F-4D97-AF65-F5344CB8AC3E}">
        <p14:creationId xmlns:p14="http://schemas.microsoft.com/office/powerpoint/2010/main" xmlns="" val="1759693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그림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56" y="883196"/>
            <a:ext cx="4464496" cy="554461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-1" y="428625"/>
            <a:ext cx="5210629" cy="384175"/>
          </a:xfrm>
        </p:spPr>
        <p:txBody>
          <a:bodyPr/>
          <a:lstStyle/>
          <a:p>
            <a:r>
              <a:rPr lang="ko-KR" altLang="en-US" sz="2200" dirty="0" err="1" smtClean="0">
                <a:latin typeface="a아메리카노M" pitchFamily="18" charset="-127"/>
                <a:ea typeface="a아메리카노M" pitchFamily="18" charset="-127"/>
              </a:rPr>
              <a:t>주로프와의</a:t>
            </a:r>
            <a:r>
              <a:rPr lang="ko-KR" altLang="en-US" sz="2200" dirty="0" smtClean="0">
                <a:latin typeface="a아메리카노M" pitchFamily="18" charset="-127"/>
                <a:ea typeface="a아메리카노M" pitchFamily="18" charset="-127"/>
              </a:rPr>
              <a:t> 체결 및 주요구성 부품</a:t>
            </a:r>
            <a:endParaRPr lang="ko-KR" altLang="en-US" sz="2200" dirty="0">
              <a:latin typeface="a아메리카노M" pitchFamily="18" charset="-127"/>
              <a:ea typeface="a아메리카노M" pitchFamily="18" charset="-127"/>
            </a:endParaRPr>
          </a:p>
        </p:txBody>
      </p:sp>
      <p:pic>
        <p:nvPicPr>
          <p:cNvPr id="2050" name="Picture 2" descr="C:\Users\Administrator\Desktop\tg3002@nate.com_103244\white BG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8890" b="24167"/>
          <a:stretch/>
        </p:blipFill>
        <p:spPr bwMode="auto">
          <a:xfrm>
            <a:off x="6741697" y="6354988"/>
            <a:ext cx="2290007" cy="38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직사각형 22"/>
          <p:cNvSpPr/>
          <p:nvPr/>
        </p:nvSpPr>
        <p:spPr bwMode="auto">
          <a:xfrm>
            <a:off x="755576" y="1099220"/>
            <a:ext cx="3672408" cy="72008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아메리카노L" pitchFamily="18" charset="-127"/>
              <a:ea typeface="a아메리카노L" pitchFamily="18" charset="-127"/>
            </a:endParaRPr>
          </a:p>
        </p:txBody>
      </p:sp>
      <p:pic>
        <p:nvPicPr>
          <p:cNvPr id="25" name="그림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58737" y="1739539"/>
            <a:ext cx="3889727" cy="3600400"/>
          </a:xfrm>
          <a:prstGeom prst="rect">
            <a:avLst/>
          </a:prstGeom>
        </p:spPr>
      </p:pic>
      <p:cxnSp>
        <p:nvCxnSpPr>
          <p:cNvPr id="26" name="직선 연결선 25"/>
          <p:cNvCxnSpPr/>
          <p:nvPr/>
        </p:nvCxnSpPr>
        <p:spPr bwMode="auto">
          <a:xfrm>
            <a:off x="4597052" y="1484784"/>
            <a:ext cx="0" cy="468052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3">
                <a:lumMod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직사각형 26"/>
          <p:cNvSpPr/>
          <p:nvPr/>
        </p:nvSpPr>
        <p:spPr>
          <a:xfrm>
            <a:off x="716861" y="1119619"/>
            <a:ext cx="1845377" cy="459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latinLnBrk="1">
              <a:lnSpc>
                <a:spcPct val="150000"/>
              </a:lnSpc>
              <a:spcBef>
                <a:spcPct val="20000"/>
              </a:spcBef>
              <a:buClr>
                <a:schemeClr val="tx2"/>
              </a:buClr>
              <a:buSzPct val="70000"/>
              <a:defRPr/>
            </a:pPr>
            <a:r>
              <a:rPr lang="ko-KR" altLang="en-US" b="1" dirty="0" smtClean="0">
                <a:latin typeface="a아메리카노L" pitchFamily="18" charset="-127"/>
                <a:ea typeface="a아메리카노L" pitchFamily="18" charset="-127"/>
              </a:rPr>
              <a:t>주로프와의 체결</a:t>
            </a:r>
            <a:endParaRPr lang="en-US" altLang="ko-KR" b="1" dirty="0">
              <a:latin typeface="a아메리카노L" pitchFamily="18" charset="-127"/>
              <a:ea typeface="a아메리카노L" pitchFamily="18" charset="-127"/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5164784" y="1119619"/>
            <a:ext cx="1625766" cy="459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latinLnBrk="1">
              <a:lnSpc>
                <a:spcPct val="150000"/>
              </a:lnSpc>
              <a:spcBef>
                <a:spcPct val="20000"/>
              </a:spcBef>
              <a:buClr>
                <a:schemeClr val="tx2"/>
              </a:buClr>
              <a:buSzPct val="70000"/>
              <a:defRPr/>
            </a:pPr>
            <a:r>
              <a:rPr lang="ko-KR" altLang="en-US" b="1" dirty="0" smtClean="0">
                <a:latin typeface="a아메리카노L" pitchFamily="18" charset="-127"/>
                <a:ea typeface="a아메리카노L" pitchFamily="18" charset="-127"/>
              </a:rPr>
              <a:t>주요구성 부품</a:t>
            </a:r>
            <a:endParaRPr lang="en-US" altLang="ko-KR" b="1" dirty="0">
              <a:latin typeface="a아메리카노L" pitchFamily="18" charset="-127"/>
              <a:ea typeface="a아메리카노L" pitchFamily="18" charset="-127"/>
            </a:endParaRPr>
          </a:p>
        </p:txBody>
      </p:sp>
      <p:pic>
        <p:nvPicPr>
          <p:cNvPr id="36" name="Picture 5" descr="C:\Users\Administrator\Desktop\images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4141" y="1184956"/>
            <a:ext cx="371835" cy="37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5" descr="C:\Users\Administrator\Desktop\images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38245" y="1207141"/>
            <a:ext cx="371835" cy="37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12835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-1" y="428625"/>
            <a:ext cx="5210629" cy="384175"/>
          </a:xfrm>
        </p:spPr>
        <p:txBody>
          <a:bodyPr/>
          <a:lstStyle/>
          <a:p>
            <a:r>
              <a:rPr lang="ko-KR" altLang="en-US" sz="2200" dirty="0" smtClean="0">
                <a:latin typeface="a아메리카노M" pitchFamily="18" charset="-127"/>
                <a:ea typeface="a아메리카노M" pitchFamily="18" charset="-127"/>
              </a:rPr>
              <a:t>기존제품의 현황 및 문제점</a:t>
            </a:r>
            <a:endParaRPr lang="ko-KR" altLang="en-US" sz="2200" dirty="0">
              <a:latin typeface="a아메리카노M" pitchFamily="18" charset="-127"/>
              <a:ea typeface="a아메리카노M" pitchFamily="18" charset="-127"/>
            </a:endParaRPr>
          </a:p>
        </p:txBody>
      </p:sp>
      <p:pic>
        <p:nvPicPr>
          <p:cNvPr id="2050" name="Picture 2" descr="C:\Users\Administrator\Desktop\tg3002@nate.com_103244\white B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8890" b="24167"/>
          <a:stretch/>
        </p:blipFill>
        <p:spPr bwMode="auto">
          <a:xfrm>
            <a:off x="6741697" y="6354988"/>
            <a:ext cx="2290007" cy="38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모서리가 둥근 직사각형 11"/>
          <p:cNvSpPr/>
          <p:nvPr/>
        </p:nvSpPr>
        <p:spPr bwMode="auto">
          <a:xfrm>
            <a:off x="412676" y="1190278"/>
            <a:ext cx="2592288" cy="2520280"/>
          </a:xfrm>
          <a:prstGeom prst="roundRect">
            <a:avLst>
              <a:gd name="adj" fmla="val 5029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849" y="1275978"/>
            <a:ext cx="2324284" cy="2348880"/>
          </a:xfrm>
          <a:prstGeom prst="rect">
            <a:avLst/>
          </a:prstGeom>
        </p:spPr>
      </p:pic>
      <p:sp>
        <p:nvSpPr>
          <p:cNvPr id="14" name="모서리가 둥근 직사각형 13"/>
          <p:cNvSpPr/>
          <p:nvPr/>
        </p:nvSpPr>
        <p:spPr bwMode="auto">
          <a:xfrm>
            <a:off x="440156" y="4003969"/>
            <a:ext cx="2592288" cy="2520280"/>
          </a:xfrm>
          <a:prstGeom prst="roundRect">
            <a:avLst>
              <a:gd name="adj" fmla="val 5029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9033" y="4197681"/>
            <a:ext cx="1714534" cy="2132856"/>
          </a:xfrm>
          <a:prstGeom prst="rect">
            <a:avLst/>
          </a:prstGeom>
        </p:spPr>
      </p:pic>
      <p:grpSp>
        <p:nvGrpSpPr>
          <p:cNvPr id="16" name="그룹 16"/>
          <p:cNvGrpSpPr>
            <a:grpSpLocks/>
          </p:cNvGrpSpPr>
          <p:nvPr/>
        </p:nvGrpSpPr>
        <p:grpSpPr bwMode="auto">
          <a:xfrm>
            <a:off x="3221038" y="1428750"/>
            <a:ext cx="5810666" cy="2289469"/>
            <a:chOff x="3143240" y="2571744"/>
            <a:chExt cx="2500330" cy="3214710"/>
          </a:xfrm>
        </p:grpSpPr>
        <p:grpSp>
          <p:nvGrpSpPr>
            <p:cNvPr id="17" name="그룹 11"/>
            <p:cNvGrpSpPr>
              <a:grpSpLocks/>
            </p:cNvGrpSpPr>
            <p:nvPr/>
          </p:nvGrpSpPr>
          <p:grpSpPr bwMode="auto">
            <a:xfrm rot="5400000">
              <a:off x="2786050" y="2928934"/>
              <a:ext cx="3214710" cy="2500330"/>
              <a:chOff x="392946" y="2161010"/>
              <a:chExt cx="2321666" cy="1267990"/>
            </a:xfrm>
          </p:grpSpPr>
          <p:sp>
            <p:nvSpPr>
              <p:cNvPr id="20" name="모서리가 둥근 직사각형 19"/>
              <p:cNvSpPr/>
              <p:nvPr/>
            </p:nvSpPr>
            <p:spPr>
              <a:xfrm>
                <a:off x="392946" y="2161010"/>
                <a:ext cx="2321666" cy="1267990"/>
              </a:xfrm>
              <a:prstGeom prst="roundRect">
                <a:avLst>
                  <a:gd name="adj" fmla="val 8540"/>
                </a:avLst>
              </a:prstGeom>
              <a:solidFill>
                <a:srgbClr val="438FFF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21" name="모서리가 둥근 직사각형 20"/>
              <p:cNvSpPr/>
              <p:nvPr/>
            </p:nvSpPr>
            <p:spPr>
              <a:xfrm>
                <a:off x="439380" y="2228665"/>
                <a:ext cx="2215385" cy="1143592"/>
              </a:xfrm>
              <a:prstGeom prst="roundRect">
                <a:avLst>
                  <a:gd name="adj" fmla="val 7463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</p:grpSp>
        <p:sp>
          <p:nvSpPr>
            <p:cNvPr id="18" name="직사각형 54"/>
            <p:cNvSpPr>
              <a:spLocks noChangeArrowheads="1"/>
            </p:cNvSpPr>
            <p:nvPr/>
          </p:nvSpPr>
          <p:spPr bwMode="auto">
            <a:xfrm>
              <a:off x="3308394" y="3256192"/>
              <a:ext cx="2214578" cy="2770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400" kern="0" dirty="0">
                <a:gradFill>
                  <a:gsLst>
                    <a:gs pos="34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latin typeface="Arial" pitchFamily="34" charset="0"/>
                <a:ea typeface="맑은 고딕" pitchFamily="50" charset="-127"/>
              </a:endParaRPr>
            </a:p>
          </p:txBody>
        </p:sp>
      </p:grpSp>
      <p:sp>
        <p:nvSpPr>
          <p:cNvPr id="33" name="직사각형 32"/>
          <p:cNvSpPr/>
          <p:nvPr/>
        </p:nvSpPr>
        <p:spPr>
          <a:xfrm>
            <a:off x="3572001" y="1204997"/>
            <a:ext cx="1308371" cy="45935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marL="342900" indent="-342900" latinLnBrk="1">
              <a:lnSpc>
                <a:spcPct val="150000"/>
              </a:lnSpc>
              <a:spcBef>
                <a:spcPct val="20000"/>
              </a:spcBef>
              <a:buClr>
                <a:schemeClr val="tx2"/>
              </a:buClr>
              <a:buSzPct val="70000"/>
              <a:defRPr/>
            </a:pPr>
            <a:r>
              <a:rPr lang="ko-KR" altLang="en-US" b="1" dirty="0" err="1" smtClean="0">
                <a:latin typeface="a아메리카노L" pitchFamily="18" charset="-127"/>
                <a:ea typeface="a아메리카노L" pitchFamily="18" charset="-127"/>
              </a:rPr>
              <a:t>유압펌프</a:t>
            </a:r>
            <a:r>
              <a:rPr lang="ko-KR" altLang="en-US" b="1" dirty="0" err="1">
                <a:latin typeface="a아메리카노L" pitchFamily="18" charset="-127"/>
                <a:ea typeface="a아메리카노L" pitchFamily="18" charset="-127"/>
              </a:rPr>
              <a:t>식</a:t>
            </a:r>
            <a:endParaRPr lang="en-US" altLang="ko-KR" b="1" dirty="0">
              <a:latin typeface="a아메리카노L" pitchFamily="18" charset="-127"/>
              <a:ea typeface="a아메리카노L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3801371" y="1664354"/>
            <a:ext cx="5045317" cy="166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Bef>
                <a:spcPct val="20000"/>
              </a:spcBef>
              <a:buClr>
                <a:schemeClr val="tx2"/>
              </a:buClr>
              <a:buSzPct val="70000"/>
              <a:defRPr/>
            </a:pPr>
            <a:r>
              <a:rPr lang="ko-KR" altLang="en-US" sz="1600" kern="0" dirty="0">
                <a:latin typeface="a아메리카노L" pitchFamily="18" charset="-127"/>
                <a:ea typeface="a아메리카노L" pitchFamily="18" charset="-127"/>
              </a:rPr>
              <a:t>기름의 누수 가능성</a:t>
            </a:r>
            <a:endParaRPr lang="en-US" altLang="ko-KR" sz="1600" kern="0" dirty="0">
              <a:latin typeface="a아메리카노L" pitchFamily="18" charset="-127"/>
              <a:ea typeface="a아메리카노L" pitchFamily="18" charset="-127"/>
            </a:endParaRPr>
          </a:p>
          <a:p>
            <a:pPr>
              <a:lnSpc>
                <a:spcPct val="200000"/>
              </a:lnSpc>
              <a:spcBef>
                <a:spcPct val="20000"/>
              </a:spcBef>
              <a:buClr>
                <a:schemeClr val="tx2"/>
              </a:buClr>
              <a:buSzPct val="70000"/>
              <a:defRPr/>
            </a:pPr>
            <a:r>
              <a:rPr lang="ko-KR" altLang="en-US" sz="1600" kern="0" dirty="0">
                <a:latin typeface="a아메리카노L" pitchFamily="18" charset="-127"/>
                <a:ea typeface="a아메리카노L" pitchFamily="18" charset="-127"/>
              </a:rPr>
              <a:t>주 로프의 </a:t>
            </a:r>
            <a:r>
              <a:rPr lang="ko-KR" altLang="en-US" sz="1600" kern="0" dirty="0" err="1">
                <a:latin typeface="a아메리카노L" pitchFamily="18" charset="-127"/>
                <a:ea typeface="a아메리카노L" pitchFamily="18" charset="-127"/>
              </a:rPr>
              <a:t>파손시</a:t>
            </a:r>
            <a:r>
              <a:rPr lang="ko-KR" altLang="en-US" sz="1600" kern="0" dirty="0">
                <a:latin typeface="a아메리카노L" pitchFamily="18" charset="-127"/>
                <a:ea typeface="a아메리카노L" pitchFamily="18" charset="-127"/>
              </a:rPr>
              <a:t> 다른 로프의 </a:t>
            </a:r>
            <a:r>
              <a:rPr lang="ko-KR" altLang="en-US" sz="16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아메리카노L" pitchFamily="18" charset="-127"/>
                <a:ea typeface="a아메리카노L" pitchFamily="18" charset="-127"/>
              </a:rPr>
              <a:t>장력균등화가 불가능</a:t>
            </a:r>
            <a:endParaRPr lang="en-US" altLang="ko-KR" sz="16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아메리카노L" pitchFamily="18" charset="-127"/>
              <a:ea typeface="a아메리카노L" pitchFamily="18" charset="-127"/>
            </a:endParaRPr>
          </a:p>
          <a:p>
            <a:pPr>
              <a:lnSpc>
                <a:spcPct val="200000"/>
              </a:lnSpc>
              <a:spcBef>
                <a:spcPct val="20000"/>
              </a:spcBef>
              <a:buClr>
                <a:schemeClr val="tx2"/>
              </a:buClr>
              <a:buSzPct val="70000"/>
              <a:defRPr/>
            </a:pPr>
            <a:r>
              <a:rPr lang="ko-KR" altLang="en-US" sz="1600" kern="0" dirty="0">
                <a:latin typeface="a아메리카노L" pitchFamily="18" charset="-127"/>
                <a:ea typeface="a아메리카노L" pitchFamily="18" charset="-127"/>
              </a:rPr>
              <a:t>장비가 고가이며 자체 장비의 고장 가능성</a:t>
            </a:r>
            <a:endParaRPr lang="en-US" altLang="ko-KR" sz="1600" kern="0" dirty="0">
              <a:latin typeface="a아메리카노L" pitchFamily="18" charset="-127"/>
              <a:ea typeface="a아메리카노L" pitchFamily="18" charset="-127"/>
            </a:endParaRPr>
          </a:p>
        </p:txBody>
      </p:sp>
      <p:pic>
        <p:nvPicPr>
          <p:cNvPr id="24" name="Picture 2" descr="C:\Users\Administrator\Desktop\check-servizi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9778" y="1842808"/>
            <a:ext cx="308234" cy="298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Administrator\Desktop\check-servizi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28828" y="2966758"/>
            <a:ext cx="308234" cy="298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:\Users\Administrator\Desktop\check-servizi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28828" y="2395258"/>
            <a:ext cx="308234" cy="298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그룹 16"/>
          <p:cNvGrpSpPr>
            <a:grpSpLocks/>
          </p:cNvGrpSpPr>
          <p:nvPr/>
        </p:nvGrpSpPr>
        <p:grpSpPr bwMode="auto">
          <a:xfrm>
            <a:off x="3221038" y="4095750"/>
            <a:ext cx="5810666" cy="2289469"/>
            <a:chOff x="3143240" y="2571744"/>
            <a:chExt cx="2500330" cy="3214710"/>
          </a:xfrm>
        </p:grpSpPr>
        <p:grpSp>
          <p:nvGrpSpPr>
            <p:cNvPr id="31" name="그룹 11"/>
            <p:cNvGrpSpPr>
              <a:grpSpLocks/>
            </p:cNvGrpSpPr>
            <p:nvPr/>
          </p:nvGrpSpPr>
          <p:grpSpPr bwMode="auto">
            <a:xfrm rot="5400000">
              <a:off x="2786050" y="2928934"/>
              <a:ext cx="3214710" cy="2500330"/>
              <a:chOff x="392946" y="2161010"/>
              <a:chExt cx="2321666" cy="1267990"/>
            </a:xfrm>
          </p:grpSpPr>
          <p:sp>
            <p:nvSpPr>
              <p:cNvPr id="34" name="모서리가 둥근 직사각형 33"/>
              <p:cNvSpPr/>
              <p:nvPr/>
            </p:nvSpPr>
            <p:spPr>
              <a:xfrm>
                <a:off x="392946" y="2161010"/>
                <a:ext cx="2321666" cy="1267990"/>
              </a:xfrm>
              <a:prstGeom prst="roundRect">
                <a:avLst>
                  <a:gd name="adj" fmla="val 8540"/>
                </a:avLst>
              </a:prstGeom>
              <a:solidFill>
                <a:srgbClr val="438FFF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  <p:sp>
            <p:nvSpPr>
              <p:cNvPr id="38" name="모서리가 둥근 직사각형 37"/>
              <p:cNvSpPr/>
              <p:nvPr/>
            </p:nvSpPr>
            <p:spPr>
              <a:xfrm>
                <a:off x="439380" y="2228665"/>
                <a:ext cx="2215385" cy="1143592"/>
              </a:xfrm>
              <a:prstGeom prst="roundRect">
                <a:avLst>
                  <a:gd name="adj" fmla="val 7463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/>
              </a:p>
            </p:txBody>
          </p:sp>
        </p:grpSp>
        <p:sp>
          <p:nvSpPr>
            <p:cNvPr id="32" name="직사각형 54"/>
            <p:cNvSpPr>
              <a:spLocks noChangeArrowheads="1"/>
            </p:cNvSpPr>
            <p:nvPr/>
          </p:nvSpPr>
          <p:spPr bwMode="auto">
            <a:xfrm>
              <a:off x="3308394" y="3256192"/>
              <a:ext cx="2214578" cy="2770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400" kern="0" dirty="0">
                <a:gradFill>
                  <a:gsLst>
                    <a:gs pos="34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</a:gradFill>
                <a:latin typeface="Arial" pitchFamily="34" charset="0"/>
                <a:ea typeface="맑은 고딕" pitchFamily="50" charset="-127"/>
              </a:endParaRPr>
            </a:p>
          </p:txBody>
        </p:sp>
      </p:grpSp>
      <p:sp>
        <p:nvSpPr>
          <p:cNvPr id="39" name="직사각형 38"/>
          <p:cNvSpPr/>
          <p:nvPr/>
        </p:nvSpPr>
        <p:spPr>
          <a:xfrm>
            <a:off x="3572001" y="3871997"/>
            <a:ext cx="1401346" cy="45935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marL="342900" indent="-342900" latinLnBrk="1">
              <a:lnSpc>
                <a:spcPct val="150000"/>
              </a:lnSpc>
              <a:spcBef>
                <a:spcPct val="20000"/>
              </a:spcBef>
              <a:buClr>
                <a:schemeClr val="tx2"/>
              </a:buClr>
              <a:buSzPct val="70000"/>
              <a:defRPr/>
            </a:pPr>
            <a:r>
              <a:rPr lang="ko-KR" altLang="en-US" b="1" dirty="0" smtClean="0">
                <a:latin typeface="a아메리카노L" pitchFamily="18" charset="-127"/>
                <a:ea typeface="a아메리카노L" pitchFamily="18" charset="-127"/>
              </a:rPr>
              <a:t>스프링 방식</a:t>
            </a:r>
            <a:endParaRPr lang="en-US" altLang="ko-KR" b="1" dirty="0">
              <a:latin typeface="a아메리카노L" pitchFamily="18" charset="-127"/>
              <a:ea typeface="a아메리카노L" pitchFamily="18" charset="-127"/>
            </a:endParaRPr>
          </a:p>
        </p:txBody>
      </p:sp>
      <p:pic>
        <p:nvPicPr>
          <p:cNvPr id="41" name="Picture 2" descr="C:\Users\Administrator\Desktop\check-servizi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9778" y="4566958"/>
            <a:ext cx="308234" cy="298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C:\Users\Administrator\Desktop\check-servizi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28828" y="5138458"/>
            <a:ext cx="308234" cy="298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직사각형 43"/>
          <p:cNvSpPr/>
          <p:nvPr/>
        </p:nvSpPr>
        <p:spPr>
          <a:xfrm>
            <a:off x="3878966" y="4318057"/>
            <a:ext cx="4723312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>
              <a:lnSpc>
                <a:spcPct val="200000"/>
              </a:lnSpc>
              <a:spcBef>
                <a:spcPct val="20000"/>
              </a:spcBef>
              <a:buClr>
                <a:schemeClr val="tx2"/>
              </a:buClr>
              <a:buSzPct val="70000"/>
              <a:defRPr/>
            </a:pPr>
            <a:r>
              <a:rPr lang="ko-KR" altLang="en-US" kern="0" dirty="0" smtClean="0">
                <a:latin typeface="a아메리카노L" pitchFamily="18" charset="-127"/>
                <a:ea typeface="a아메리카노L" pitchFamily="18" charset="-127"/>
              </a:rPr>
              <a:t>완충 역할을 할뿐 </a:t>
            </a:r>
            <a:r>
              <a:rPr lang="ko-KR" altLang="en-US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아메리카노L" pitchFamily="18" charset="-127"/>
                <a:ea typeface="a아메리카노L" pitchFamily="18" charset="-127"/>
              </a:rPr>
              <a:t>자동균등화는 불가능</a:t>
            </a:r>
            <a:endParaRPr lang="en-US" altLang="ko-KR" b="1" kern="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아메리카노L" pitchFamily="18" charset="-127"/>
              <a:ea typeface="a아메리카노L" pitchFamily="18" charset="-127"/>
            </a:endParaRPr>
          </a:p>
          <a:p>
            <a:pPr latinLnBrk="1">
              <a:lnSpc>
                <a:spcPct val="200000"/>
              </a:lnSpc>
              <a:spcBef>
                <a:spcPct val="20000"/>
              </a:spcBef>
              <a:buClr>
                <a:schemeClr val="tx2"/>
              </a:buClr>
              <a:buSzPct val="70000"/>
              <a:defRPr/>
            </a:pPr>
            <a:r>
              <a:rPr lang="en-US" altLang="ko-KR" kern="0" dirty="0" smtClean="0">
                <a:latin typeface="a아메리카노L" pitchFamily="18" charset="-127"/>
                <a:ea typeface="a아메리카노L" pitchFamily="18" charset="-127"/>
              </a:rPr>
              <a:t>2009</a:t>
            </a:r>
            <a:r>
              <a:rPr lang="ko-KR" altLang="en-US" kern="0" dirty="0" smtClean="0">
                <a:latin typeface="a아메리카노L" pitchFamily="18" charset="-127"/>
                <a:ea typeface="a아메리카노L" pitchFamily="18" charset="-127"/>
              </a:rPr>
              <a:t>년에 스프링사용 삭제</a:t>
            </a:r>
            <a:endParaRPr lang="en-US" altLang="ko-KR" kern="0" dirty="0">
              <a:latin typeface="a아메리카노L" pitchFamily="18" charset="-127"/>
              <a:ea typeface="a아메리카노L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7334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한쪽 모서리가 잘린 사각형 96"/>
          <p:cNvSpPr/>
          <p:nvPr/>
        </p:nvSpPr>
        <p:spPr>
          <a:xfrm flipV="1">
            <a:off x="-1" y="675899"/>
            <a:ext cx="8228386" cy="1864095"/>
          </a:xfrm>
          <a:prstGeom prst="snip1Rect">
            <a:avLst>
              <a:gd name="adj" fmla="val 50000"/>
            </a:avLst>
          </a:prstGeom>
          <a:gradFill>
            <a:gsLst>
              <a:gs pos="0">
                <a:srgbClr val="2E4A68"/>
              </a:gs>
              <a:gs pos="100000">
                <a:srgbClr val="243A52"/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solidFill>
                <a:schemeClr val="tx1"/>
              </a:solidFill>
            </a:endParaRPr>
          </a:p>
        </p:txBody>
      </p:sp>
      <p:grpSp>
        <p:nvGrpSpPr>
          <p:cNvPr id="98" name="그룹 97"/>
          <p:cNvGrpSpPr/>
          <p:nvPr/>
        </p:nvGrpSpPr>
        <p:grpSpPr>
          <a:xfrm>
            <a:off x="6921978" y="28753"/>
            <a:ext cx="1481673" cy="4020377"/>
            <a:chOff x="7752170" y="37220"/>
            <a:chExt cx="1481673" cy="4020377"/>
          </a:xfrm>
        </p:grpSpPr>
        <p:sp>
          <p:nvSpPr>
            <p:cNvPr id="99" name="직사각형 98"/>
            <p:cNvSpPr/>
            <p:nvPr/>
          </p:nvSpPr>
          <p:spPr>
            <a:xfrm rot="2171209" flipH="1">
              <a:off x="7752170" y="831264"/>
              <a:ext cx="675027" cy="23592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03200" dist="38100" dir="10800000" sx="105000" sy="105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0" name="직사각형 99"/>
            <p:cNvSpPr/>
            <p:nvPr/>
          </p:nvSpPr>
          <p:spPr>
            <a:xfrm rot="2171209" flipH="1">
              <a:off x="7794213" y="37220"/>
              <a:ext cx="1439630" cy="40203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50" name="제목 1"/>
          <p:cNvSpPr txBox="1">
            <a:spLocks/>
          </p:cNvSpPr>
          <p:nvPr/>
        </p:nvSpPr>
        <p:spPr>
          <a:xfrm>
            <a:off x="-1167673" y="1269392"/>
            <a:ext cx="8909098" cy="553998"/>
          </a:xfrm>
          <a:prstGeom prst="rect">
            <a:avLst/>
          </a:prstGeom>
          <a:noFill/>
        </p:spPr>
        <p:txBody>
          <a:bodyPr wrap="square" lIns="1368000" tIns="0" rIns="0" bIns="0" rtlCol="0">
            <a:spAutoFit/>
          </a:bodyPr>
          <a:lstStyle>
            <a:lvl1pPr algn="l" defTabSz="914400" rtl="0" eaLnBrk="1" latinLnBrk="1" hangingPunct="1">
              <a:lnSpc>
                <a:spcPct val="100000"/>
              </a:lnSpc>
              <a:spcBef>
                <a:spcPct val="0"/>
              </a:spcBef>
              <a:buNone/>
              <a:defRPr lang="ko-KR" altLang="en-US" sz="5600" kern="1200">
                <a:solidFill>
                  <a:srgbClr val="FFC000"/>
                </a:solidFill>
                <a:latin typeface="Impact" panose="020B080603090205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ko-KR" altLang="en-US" sz="3600" dirty="0" smtClean="0">
                <a:latin typeface="a아메리카노M" pitchFamily="18" charset="-127"/>
                <a:ea typeface="a아메리카노M" pitchFamily="18" charset="-127"/>
              </a:rPr>
              <a:t>특허 및 시험성적서</a:t>
            </a:r>
            <a:endParaRPr lang="en-US" altLang="ko-KR" sz="3600" dirty="0" smtClean="0">
              <a:latin typeface="a아메리카노M" pitchFamily="18" charset="-127"/>
              <a:ea typeface="a아메리카노M" pitchFamily="18" charset="-127"/>
            </a:endParaRPr>
          </a:p>
        </p:txBody>
      </p:sp>
      <p:pic>
        <p:nvPicPr>
          <p:cNvPr id="151" name="Picture 2" descr="C:\Users\Administrator\Desktop\tg3002@nate.com_103244\white B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8890" b="24167"/>
          <a:stretch/>
        </p:blipFill>
        <p:spPr bwMode="auto">
          <a:xfrm>
            <a:off x="6741697" y="6354988"/>
            <a:ext cx="2290007" cy="38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위드엠\회사소개서\depositphotos_1142010_original-e135332207919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12843" y="3424238"/>
            <a:ext cx="5207012" cy="2603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3172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한쪽 모서리가 잘린 사각형 96"/>
          <p:cNvSpPr/>
          <p:nvPr/>
        </p:nvSpPr>
        <p:spPr>
          <a:xfrm flipV="1">
            <a:off x="-1" y="675899"/>
            <a:ext cx="8228386" cy="1864095"/>
          </a:xfrm>
          <a:prstGeom prst="snip1Rect">
            <a:avLst>
              <a:gd name="adj" fmla="val 50000"/>
            </a:avLst>
          </a:prstGeom>
          <a:gradFill>
            <a:gsLst>
              <a:gs pos="0">
                <a:srgbClr val="2E4A68"/>
              </a:gs>
              <a:gs pos="100000">
                <a:srgbClr val="243A52"/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solidFill>
                <a:schemeClr val="tx1"/>
              </a:solidFill>
            </a:endParaRPr>
          </a:p>
        </p:txBody>
      </p:sp>
      <p:grpSp>
        <p:nvGrpSpPr>
          <p:cNvPr id="2" name="그룹 97"/>
          <p:cNvGrpSpPr/>
          <p:nvPr/>
        </p:nvGrpSpPr>
        <p:grpSpPr>
          <a:xfrm>
            <a:off x="6921978" y="28753"/>
            <a:ext cx="1481673" cy="4020377"/>
            <a:chOff x="7752170" y="37220"/>
            <a:chExt cx="1481673" cy="4020377"/>
          </a:xfrm>
        </p:grpSpPr>
        <p:sp>
          <p:nvSpPr>
            <p:cNvPr id="99" name="직사각형 98"/>
            <p:cNvSpPr/>
            <p:nvPr/>
          </p:nvSpPr>
          <p:spPr>
            <a:xfrm rot="2171209" flipH="1">
              <a:off x="7752170" y="831264"/>
              <a:ext cx="675027" cy="23592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03200" dist="38100" dir="10800000" sx="105000" sy="105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0" name="직사각형 99"/>
            <p:cNvSpPr/>
            <p:nvPr/>
          </p:nvSpPr>
          <p:spPr>
            <a:xfrm rot="2171209" flipH="1">
              <a:off x="7794213" y="37220"/>
              <a:ext cx="1439630" cy="40203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50" name="제목 1"/>
          <p:cNvSpPr txBox="1">
            <a:spLocks/>
          </p:cNvSpPr>
          <p:nvPr/>
        </p:nvSpPr>
        <p:spPr>
          <a:xfrm>
            <a:off x="-1167673" y="1269392"/>
            <a:ext cx="8909098" cy="553998"/>
          </a:xfrm>
          <a:prstGeom prst="rect">
            <a:avLst/>
          </a:prstGeom>
          <a:noFill/>
        </p:spPr>
        <p:txBody>
          <a:bodyPr wrap="square" lIns="1368000" tIns="0" rIns="0" bIns="0" rtlCol="0">
            <a:spAutoFit/>
          </a:bodyPr>
          <a:lstStyle>
            <a:lvl1pPr algn="l" defTabSz="914400" rtl="0" eaLnBrk="1" latinLnBrk="1" hangingPunct="1">
              <a:lnSpc>
                <a:spcPct val="100000"/>
              </a:lnSpc>
              <a:spcBef>
                <a:spcPct val="0"/>
              </a:spcBef>
              <a:buNone/>
              <a:defRPr lang="ko-KR" altLang="en-US" sz="5600" kern="1200">
                <a:solidFill>
                  <a:srgbClr val="FFC000"/>
                </a:solidFill>
                <a:latin typeface="Impact" panose="020B080603090205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ko-KR" altLang="en-US" sz="3600" dirty="0" smtClean="0">
                <a:latin typeface="a아메리카노M" pitchFamily="18" charset="-127"/>
                <a:ea typeface="a아메리카노M" pitchFamily="18" charset="-127"/>
              </a:rPr>
              <a:t>특허 </a:t>
            </a:r>
            <a:r>
              <a:rPr lang="ko-KR" altLang="en-US" sz="3600" dirty="0" smtClean="0">
                <a:latin typeface="a아메리카노M" pitchFamily="18" charset="-127"/>
                <a:ea typeface="a아메리카노M" pitchFamily="18" charset="-127"/>
              </a:rPr>
              <a:t>현</a:t>
            </a:r>
            <a:r>
              <a:rPr lang="ko-KR" altLang="en-US" sz="3600" dirty="0" smtClean="0">
                <a:latin typeface="a아메리카노M" pitchFamily="18" charset="-127"/>
                <a:ea typeface="a아메리카노M" pitchFamily="18" charset="-127"/>
              </a:rPr>
              <a:t>황</a:t>
            </a:r>
            <a:endParaRPr lang="en-US" altLang="ko-KR" sz="3600" dirty="0" smtClean="0">
              <a:latin typeface="a아메리카노M" pitchFamily="18" charset="-127"/>
              <a:ea typeface="a아메리카노M" pitchFamily="18" charset="-127"/>
            </a:endParaRPr>
          </a:p>
        </p:txBody>
      </p:sp>
      <p:pic>
        <p:nvPicPr>
          <p:cNvPr id="151" name="Picture 2" descr="C:\Users\Administrator\Desktop\tg3002@nate.com_103244\white B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8890" b="24167"/>
          <a:stretch/>
        </p:blipFill>
        <p:spPr bwMode="auto">
          <a:xfrm>
            <a:off x="6741697" y="6354988"/>
            <a:ext cx="2290007" cy="38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위드엠\회사소개서\depositphotos_1142010_original-e135332207919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12843" y="3424238"/>
            <a:ext cx="5207012" cy="2603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표 8"/>
          <p:cNvGraphicFramePr>
            <a:graphicFrameLocks noGrp="1"/>
          </p:cNvGraphicFramePr>
          <p:nvPr/>
        </p:nvGraphicFramePr>
        <p:xfrm>
          <a:off x="807308" y="2692812"/>
          <a:ext cx="6096000" cy="3388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/>
                        <a:t>특허 등록 국가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/>
                        <a:t>특허 등록여부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/>
                        <a:t>등록 건수</a:t>
                      </a:r>
                      <a:endParaRPr lang="ko-KR" altLang="en-US" sz="1200" dirty="0"/>
                    </a:p>
                  </a:txBody>
                  <a:tcPr/>
                </a:tc>
              </a:tr>
              <a:tr h="26443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/>
                        <a:t>한국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/>
                        <a:t>등록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2</a:t>
                      </a:r>
                      <a:endParaRPr lang="ko-KR" altLang="en-US" sz="1200" dirty="0"/>
                    </a:p>
                  </a:txBody>
                  <a:tcPr/>
                </a:tc>
              </a:tr>
              <a:tr h="24782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/>
                        <a:t>미국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/>
                        <a:t>등록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3</a:t>
                      </a:r>
                      <a:endParaRPr lang="ko-KR" altLang="en-US" sz="1200" dirty="0"/>
                    </a:p>
                  </a:txBody>
                  <a:tcPr/>
                </a:tc>
              </a:tr>
              <a:tr h="16063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/>
                        <a:t>일본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/>
                        <a:t>등록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2</a:t>
                      </a:r>
                      <a:endParaRPr lang="ko-KR" altLang="en-US" sz="1200" dirty="0"/>
                    </a:p>
                  </a:txBody>
                  <a:tcPr/>
                </a:tc>
              </a:tr>
              <a:tr h="21583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/>
                        <a:t>중국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/>
                        <a:t>등록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2</a:t>
                      </a:r>
                      <a:endParaRPr lang="ko-KR" altLang="en-US" sz="1200" dirty="0"/>
                    </a:p>
                  </a:txBody>
                  <a:tcPr/>
                </a:tc>
              </a:tr>
              <a:tr h="24740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/>
                        <a:t>베트남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/>
                        <a:t>등록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</a:tr>
              <a:tr h="13674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/>
                        <a:t>영국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/>
                        <a:t>등록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/>
                        <a:t>독일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/>
                        <a:t>등록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</a:tr>
              <a:tr h="15651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/>
                        <a:t>프랑스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/>
                        <a:t>등록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</a:tr>
              <a:tr h="23230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err="1" smtClean="0"/>
                        <a:t>네들란드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/>
                        <a:t>등록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</a:tr>
              <a:tr h="14333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/>
                        <a:t>홍콩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/>
                        <a:t>등록</a:t>
                      </a: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/>
                </a:tc>
              </a:tr>
              <a:tr h="121096"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33172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-1" y="428625"/>
            <a:ext cx="5210629" cy="384175"/>
          </a:xfrm>
        </p:spPr>
        <p:txBody>
          <a:bodyPr/>
          <a:lstStyle/>
          <a:p>
            <a:r>
              <a:rPr lang="ko-KR" altLang="en-US" sz="2200" dirty="0" smtClean="0">
                <a:latin typeface="a아메리카노M" pitchFamily="18" charset="-127"/>
                <a:ea typeface="a아메리카노M" pitchFamily="18" charset="-127"/>
              </a:rPr>
              <a:t>주요국가 특허현황</a:t>
            </a:r>
            <a:endParaRPr lang="ko-KR" altLang="en-US" sz="2200" dirty="0">
              <a:latin typeface="a아메리카노M" pitchFamily="18" charset="-127"/>
              <a:ea typeface="a아메리카노M" pitchFamily="18" charset="-127"/>
            </a:endParaRPr>
          </a:p>
        </p:txBody>
      </p:sp>
      <p:pic>
        <p:nvPicPr>
          <p:cNvPr id="2050" name="Picture 2" descr="C:\Users\Administrator\Desktop\tg3002@nate.com_103244\white B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8890" b="24167"/>
          <a:stretch/>
        </p:blipFill>
        <p:spPr bwMode="auto">
          <a:xfrm>
            <a:off x="6741697" y="6354988"/>
            <a:ext cx="2290007" cy="38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5272" y="1337350"/>
            <a:ext cx="3360255" cy="4898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82209" y="1346089"/>
            <a:ext cx="3528392" cy="4881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9199" y="307896"/>
            <a:ext cx="1180002" cy="72008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815043" y="998796"/>
            <a:ext cx="6848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atin typeface="Impact" pitchFamily="34" charset="0"/>
                <a:ea typeface="바탕" panose="02030600000101010101" pitchFamily="18" charset="-127"/>
              </a:rPr>
              <a:t>Korea</a:t>
            </a:r>
            <a:endParaRPr lang="ko-KR" altLang="en-US" sz="1600" dirty="0">
              <a:latin typeface="Impact" pitchFamily="34" charset="0"/>
              <a:ea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265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-1" y="428625"/>
            <a:ext cx="5210629" cy="384175"/>
          </a:xfrm>
        </p:spPr>
        <p:txBody>
          <a:bodyPr/>
          <a:lstStyle/>
          <a:p>
            <a:r>
              <a:rPr lang="ko-KR" altLang="en-US" sz="2200" dirty="0" smtClean="0">
                <a:latin typeface="a아메리카노M" pitchFamily="18" charset="-127"/>
                <a:ea typeface="a아메리카노M" pitchFamily="18" charset="-127"/>
              </a:rPr>
              <a:t>주요국가 특허현황</a:t>
            </a:r>
            <a:endParaRPr lang="ko-KR" altLang="en-US" sz="2200" dirty="0">
              <a:latin typeface="a아메리카노M" pitchFamily="18" charset="-127"/>
              <a:ea typeface="a아메리카노M" pitchFamily="18" charset="-127"/>
            </a:endParaRPr>
          </a:p>
        </p:txBody>
      </p:sp>
      <p:pic>
        <p:nvPicPr>
          <p:cNvPr id="2050" name="Picture 2" descr="C:\Users\Administrator\Desktop\tg3002@nate.com_103244\white B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8890" b="24167"/>
          <a:stretch/>
        </p:blipFill>
        <p:spPr bwMode="auto">
          <a:xfrm>
            <a:off x="6741697" y="6354988"/>
            <a:ext cx="2290007" cy="38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내용 개체 틀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77080" y="1370005"/>
            <a:ext cx="3167948" cy="4478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내용 개체 틀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 rot="5400000">
            <a:off x="4642501" y="1771309"/>
            <a:ext cx="3342766" cy="4725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26497" y="267105"/>
            <a:ext cx="1013164" cy="67649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918481" y="943603"/>
            <a:ext cx="6751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atin typeface="Impact" pitchFamily="34" charset="0"/>
                <a:ea typeface="바탕" panose="02030600000101010101" pitchFamily="18" charset="-127"/>
              </a:rPr>
              <a:t>Japan</a:t>
            </a:r>
            <a:endParaRPr lang="ko-KR" altLang="en-US" sz="1600" dirty="0">
              <a:latin typeface="Impact" pitchFamily="34" charset="0"/>
              <a:ea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1255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-1" y="428625"/>
            <a:ext cx="5210629" cy="384175"/>
          </a:xfrm>
        </p:spPr>
        <p:txBody>
          <a:bodyPr/>
          <a:lstStyle/>
          <a:p>
            <a:r>
              <a:rPr lang="ko-KR" altLang="en-US" sz="2200" dirty="0" smtClean="0">
                <a:latin typeface="a아메리카노M" pitchFamily="18" charset="-127"/>
                <a:ea typeface="a아메리카노M" pitchFamily="18" charset="-127"/>
              </a:rPr>
              <a:t>주요국가 특허현황</a:t>
            </a:r>
            <a:endParaRPr lang="ko-KR" altLang="en-US" sz="2200" dirty="0">
              <a:latin typeface="a아메리카노M" pitchFamily="18" charset="-127"/>
              <a:ea typeface="a아메리카노M" pitchFamily="18" charset="-127"/>
            </a:endParaRPr>
          </a:p>
        </p:txBody>
      </p:sp>
      <p:pic>
        <p:nvPicPr>
          <p:cNvPr id="2050" name="Picture 2" descr="C:\Users\Administrator\Desktop\tg3002@nate.com_103244\white B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8890" b="24167"/>
          <a:stretch/>
        </p:blipFill>
        <p:spPr bwMode="auto">
          <a:xfrm>
            <a:off x="6741697" y="6354988"/>
            <a:ext cx="2290007" cy="38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3470" y="1497360"/>
            <a:ext cx="3075669" cy="4581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96761" y="1497360"/>
            <a:ext cx="2979946" cy="4571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57117" y="230507"/>
            <a:ext cx="1147719" cy="772319"/>
          </a:xfrm>
          <a:prstGeom prst="rect">
            <a:avLst/>
          </a:prstGeom>
        </p:spPr>
      </p:pic>
      <p:sp>
        <p:nvSpPr>
          <p:cNvPr id="15" name="직사각형 14"/>
          <p:cNvSpPr/>
          <p:nvPr/>
        </p:nvSpPr>
        <p:spPr>
          <a:xfrm>
            <a:off x="7771417" y="1028251"/>
            <a:ext cx="8867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dirty="0" smtClean="0">
                <a:latin typeface="Impact" pitchFamily="34" charset="0"/>
                <a:ea typeface="바탕" panose="02030600000101010101" pitchFamily="18" charset="-127"/>
              </a:rPr>
              <a:t>America</a:t>
            </a:r>
            <a:endParaRPr lang="ko-KR" altLang="en-US" sz="1600" dirty="0">
              <a:latin typeface="Impact" pitchFamily="34" charset="0"/>
              <a:ea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4140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-1" y="428625"/>
            <a:ext cx="5210629" cy="384175"/>
          </a:xfrm>
        </p:spPr>
        <p:txBody>
          <a:bodyPr/>
          <a:lstStyle/>
          <a:p>
            <a:r>
              <a:rPr lang="ko-KR" altLang="en-US" sz="2200" dirty="0" smtClean="0">
                <a:latin typeface="a아메리카노M" pitchFamily="18" charset="-127"/>
                <a:ea typeface="a아메리카노M" pitchFamily="18" charset="-127"/>
              </a:rPr>
              <a:t>주요국가 특허현황</a:t>
            </a:r>
            <a:endParaRPr lang="ko-KR" altLang="en-US" sz="2200" dirty="0">
              <a:latin typeface="a아메리카노M" pitchFamily="18" charset="-127"/>
              <a:ea typeface="a아메리카노M" pitchFamily="18" charset="-127"/>
            </a:endParaRPr>
          </a:p>
        </p:txBody>
      </p:sp>
      <p:pic>
        <p:nvPicPr>
          <p:cNvPr id="2050" name="Picture 2" descr="C:\Users\Administrator\Desktop\tg3002@nate.com_103244\white B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8890" b="24167"/>
          <a:stretch/>
        </p:blipFill>
        <p:spPr bwMode="auto">
          <a:xfrm>
            <a:off x="6741697" y="6354988"/>
            <a:ext cx="2290007" cy="38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9202" y="1349152"/>
            <a:ext cx="3142253" cy="4663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93525" y="1347282"/>
            <a:ext cx="3096344" cy="4663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직사각형 9"/>
          <p:cNvSpPr/>
          <p:nvPr/>
        </p:nvSpPr>
        <p:spPr>
          <a:xfrm>
            <a:off x="7715164" y="1008729"/>
            <a:ext cx="6735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dirty="0" smtClean="0">
                <a:latin typeface="Impact" pitchFamily="34" charset="0"/>
                <a:ea typeface="a아메리카노L" pitchFamily="18" charset="-127"/>
              </a:rPr>
              <a:t>China</a:t>
            </a:r>
            <a:endParaRPr lang="ko-KR" altLang="en-US" sz="1600" dirty="0">
              <a:latin typeface="Impact" pitchFamily="34" charset="0"/>
              <a:ea typeface="a아메리카노L" pitchFamily="18" charset="-127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07612" y="151925"/>
            <a:ext cx="1240105" cy="825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68082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805498" y="3254296"/>
            <a:ext cx="1519166" cy="2597940"/>
            <a:chOff x="999702" y="2525317"/>
            <a:chExt cx="2506642" cy="3607219"/>
          </a:xfrm>
        </p:grpSpPr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2216772" y="3585162"/>
              <a:ext cx="857814" cy="680223"/>
            </a:xfrm>
            <a:custGeom>
              <a:avLst/>
              <a:gdLst>
                <a:gd name="T0" fmla="*/ 57 w 445"/>
                <a:gd name="T1" fmla="*/ 82 h 353"/>
                <a:gd name="T2" fmla="*/ 247 w 445"/>
                <a:gd name="T3" fmla="*/ 239 h 353"/>
                <a:gd name="T4" fmla="*/ 366 w 445"/>
                <a:gd name="T5" fmla="*/ 0 h 353"/>
                <a:gd name="T6" fmla="*/ 445 w 445"/>
                <a:gd name="T7" fmla="*/ 39 h 353"/>
                <a:gd name="T8" fmla="*/ 301 w 445"/>
                <a:gd name="T9" fmla="*/ 328 h 353"/>
                <a:gd name="T10" fmla="*/ 271 w 445"/>
                <a:gd name="T11" fmla="*/ 352 h 353"/>
                <a:gd name="T12" fmla="*/ 261 w 445"/>
                <a:gd name="T13" fmla="*/ 353 h 353"/>
                <a:gd name="T14" fmla="*/ 233 w 445"/>
                <a:gd name="T15" fmla="*/ 343 h 353"/>
                <a:gd name="T16" fmla="*/ 0 w 445"/>
                <a:gd name="T17" fmla="*/ 151 h 353"/>
                <a:gd name="T18" fmla="*/ 57 w 445"/>
                <a:gd name="T19" fmla="*/ 82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5" h="353">
                  <a:moveTo>
                    <a:pt x="57" y="82"/>
                  </a:moveTo>
                  <a:cubicBezTo>
                    <a:pt x="247" y="239"/>
                    <a:pt x="247" y="239"/>
                    <a:pt x="247" y="239"/>
                  </a:cubicBezTo>
                  <a:cubicBezTo>
                    <a:pt x="366" y="0"/>
                    <a:pt x="366" y="0"/>
                    <a:pt x="366" y="0"/>
                  </a:cubicBezTo>
                  <a:cubicBezTo>
                    <a:pt x="445" y="39"/>
                    <a:pt x="445" y="39"/>
                    <a:pt x="445" y="39"/>
                  </a:cubicBezTo>
                  <a:cubicBezTo>
                    <a:pt x="301" y="328"/>
                    <a:pt x="301" y="328"/>
                    <a:pt x="301" y="328"/>
                  </a:cubicBezTo>
                  <a:cubicBezTo>
                    <a:pt x="295" y="340"/>
                    <a:pt x="284" y="349"/>
                    <a:pt x="271" y="352"/>
                  </a:cubicBezTo>
                  <a:cubicBezTo>
                    <a:pt x="268" y="352"/>
                    <a:pt x="264" y="353"/>
                    <a:pt x="261" y="353"/>
                  </a:cubicBezTo>
                  <a:cubicBezTo>
                    <a:pt x="251" y="353"/>
                    <a:pt x="241" y="349"/>
                    <a:pt x="233" y="343"/>
                  </a:cubicBezTo>
                  <a:cubicBezTo>
                    <a:pt x="0" y="151"/>
                    <a:pt x="0" y="151"/>
                    <a:pt x="0" y="151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63C3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1606608" y="3579460"/>
              <a:ext cx="348665" cy="90425"/>
            </a:xfrm>
            <a:prstGeom prst="rect">
              <a:avLst/>
            </a:prstGeom>
            <a:solidFill>
              <a:srgbClr val="F4C8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1270977" y="2779485"/>
              <a:ext cx="618310" cy="863517"/>
            </a:xfrm>
            <a:custGeom>
              <a:avLst/>
              <a:gdLst>
                <a:gd name="T0" fmla="*/ 303 w 321"/>
                <a:gd name="T1" fmla="*/ 310 h 448"/>
                <a:gd name="T2" fmla="*/ 277 w 321"/>
                <a:gd name="T3" fmla="*/ 296 h 448"/>
                <a:gd name="T4" fmla="*/ 277 w 321"/>
                <a:gd name="T5" fmla="*/ 32 h 448"/>
                <a:gd name="T6" fmla="*/ 321 w 321"/>
                <a:gd name="T7" fmla="*/ 0 h 448"/>
                <a:gd name="T8" fmla="*/ 261 w 321"/>
                <a:gd name="T9" fmla="*/ 0 h 448"/>
                <a:gd name="T10" fmla="*/ 63 w 321"/>
                <a:gd name="T11" fmla="*/ 0 h 448"/>
                <a:gd name="T12" fmla="*/ 57 w 321"/>
                <a:gd name="T13" fmla="*/ 171 h 448"/>
                <a:gd name="T14" fmla="*/ 55 w 321"/>
                <a:gd name="T15" fmla="*/ 172 h 448"/>
                <a:gd name="T16" fmla="*/ 0 w 321"/>
                <a:gd name="T17" fmla="*/ 224 h 448"/>
                <a:gd name="T18" fmla="*/ 55 w 321"/>
                <a:gd name="T19" fmla="*/ 275 h 448"/>
                <a:gd name="T20" fmla="*/ 58 w 321"/>
                <a:gd name="T21" fmla="*/ 275 h 448"/>
                <a:gd name="T22" fmla="*/ 58 w 321"/>
                <a:gd name="T23" fmla="*/ 276 h 448"/>
                <a:gd name="T24" fmla="*/ 58 w 321"/>
                <a:gd name="T25" fmla="*/ 275 h 448"/>
                <a:gd name="T26" fmla="*/ 211 w 321"/>
                <a:gd name="T27" fmla="*/ 446 h 448"/>
                <a:gd name="T28" fmla="*/ 212 w 321"/>
                <a:gd name="T29" fmla="*/ 446 h 448"/>
                <a:gd name="T30" fmla="*/ 261 w 321"/>
                <a:gd name="T31" fmla="*/ 446 h 448"/>
                <a:gd name="T32" fmla="*/ 277 w 321"/>
                <a:gd name="T33" fmla="*/ 447 h 448"/>
                <a:gd name="T34" fmla="*/ 277 w 321"/>
                <a:gd name="T35" fmla="*/ 326 h 448"/>
                <a:gd name="T36" fmla="*/ 303 w 321"/>
                <a:gd name="T37" fmla="*/ 310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21" h="448">
                  <a:moveTo>
                    <a:pt x="303" y="310"/>
                  </a:moveTo>
                  <a:cubicBezTo>
                    <a:pt x="277" y="296"/>
                    <a:pt x="277" y="296"/>
                    <a:pt x="277" y="296"/>
                  </a:cubicBezTo>
                  <a:cubicBezTo>
                    <a:pt x="277" y="32"/>
                    <a:pt x="277" y="32"/>
                    <a:pt x="277" y="32"/>
                  </a:cubicBezTo>
                  <a:cubicBezTo>
                    <a:pt x="277" y="32"/>
                    <a:pt x="295" y="24"/>
                    <a:pt x="321" y="0"/>
                  </a:cubicBezTo>
                  <a:cubicBezTo>
                    <a:pt x="261" y="0"/>
                    <a:pt x="261" y="0"/>
                    <a:pt x="261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58" y="89"/>
                    <a:pt x="57" y="171"/>
                  </a:cubicBezTo>
                  <a:cubicBezTo>
                    <a:pt x="56" y="171"/>
                    <a:pt x="56" y="172"/>
                    <a:pt x="55" y="172"/>
                  </a:cubicBezTo>
                  <a:cubicBezTo>
                    <a:pt x="24" y="172"/>
                    <a:pt x="0" y="196"/>
                    <a:pt x="0" y="224"/>
                  </a:cubicBezTo>
                  <a:cubicBezTo>
                    <a:pt x="0" y="252"/>
                    <a:pt x="24" y="275"/>
                    <a:pt x="55" y="275"/>
                  </a:cubicBezTo>
                  <a:cubicBezTo>
                    <a:pt x="56" y="275"/>
                    <a:pt x="57" y="275"/>
                    <a:pt x="58" y="275"/>
                  </a:cubicBezTo>
                  <a:cubicBezTo>
                    <a:pt x="58" y="275"/>
                    <a:pt x="58" y="276"/>
                    <a:pt x="58" y="276"/>
                  </a:cubicBezTo>
                  <a:cubicBezTo>
                    <a:pt x="58" y="276"/>
                    <a:pt x="58" y="275"/>
                    <a:pt x="58" y="275"/>
                  </a:cubicBezTo>
                  <a:cubicBezTo>
                    <a:pt x="58" y="275"/>
                    <a:pt x="112" y="411"/>
                    <a:pt x="211" y="446"/>
                  </a:cubicBezTo>
                  <a:cubicBezTo>
                    <a:pt x="212" y="446"/>
                    <a:pt x="212" y="446"/>
                    <a:pt x="212" y="446"/>
                  </a:cubicBezTo>
                  <a:cubicBezTo>
                    <a:pt x="224" y="448"/>
                    <a:pt x="261" y="446"/>
                    <a:pt x="261" y="446"/>
                  </a:cubicBezTo>
                  <a:cubicBezTo>
                    <a:pt x="261" y="446"/>
                    <a:pt x="268" y="446"/>
                    <a:pt x="277" y="447"/>
                  </a:cubicBezTo>
                  <a:cubicBezTo>
                    <a:pt x="277" y="326"/>
                    <a:pt x="277" y="326"/>
                    <a:pt x="277" y="326"/>
                  </a:cubicBezTo>
                  <a:lnTo>
                    <a:pt x="303" y="310"/>
                  </a:lnTo>
                  <a:close/>
                </a:path>
              </a:pathLst>
            </a:custGeom>
            <a:solidFill>
              <a:srgbClr val="FDD0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1829818" y="3629153"/>
              <a:ext cx="61913" cy="12220"/>
            </a:xfrm>
            <a:custGeom>
              <a:avLst/>
              <a:gdLst>
                <a:gd name="T0" fmla="*/ 20 w 32"/>
                <a:gd name="T1" fmla="*/ 5 h 6"/>
                <a:gd name="T2" fmla="*/ 32 w 32"/>
                <a:gd name="T3" fmla="*/ 0 h 6"/>
                <a:gd name="T4" fmla="*/ 0 w 32"/>
                <a:gd name="T5" fmla="*/ 6 h 6"/>
                <a:gd name="T6" fmla="*/ 20 w 32"/>
                <a:gd name="T7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6">
                  <a:moveTo>
                    <a:pt x="20" y="5"/>
                  </a:moveTo>
                  <a:cubicBezTo>
                    <a:pt x="24" y="4"/>
                    <a:pt x="28" y="2"/>
                    <a:pt x="32" y="0"/>
                  </a:cubicBezTo>
                  <a:cubicBezTo>
                    <a:pt x="19" y="3"/>
                    <a:pt x="8" y="5"/>
                    <a:pt x="0" y="6"/>
                  </a:cubicBezTo>
                  <a:cubicBezTo>
                    <a:pt x="8" y="6"/>
                    <a:pt x="16" y="6"/>
                    <a:pt x="20" y="5"/>
                  </a:cubicBezTo>
                  <a:close/>
                </a:path>
              </a:pathLst>
            </a:custGeom>
            <a:solidFill>
              <a:srgbClr val="FDD0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1802935" y="3641372"/>
              <a:ext cx="25254" cy="3259"/>
            </a:xfrm>
            <a:custGeom>
              <a:avLst/>
              <a:gdLst>
                <a:gd name="T0" fmla="*/ 0 w 13"/>
                <a:gd name="T1" fmla="*/ 2 h 2"/>
                <a:gd name="T2" fmla="*/ 13 w 13"/>
                <a:gd name="T3" fmla="*/ 0 h 2"/>
                <a:gd name="T4" fmla="*/ 0 w 13"/>
                <a:gd name="T5" fmla="*/ 0 h 2"/>
                <a:gd name="T6" fmla="*/ 0 w 1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">
                  <a:moveTo>
                    <a:pt x="0" y="2"/>
                  </a:moveTo>
                  <a:cubicBezTo>
                    <a:pt x="0" y="2"/>
                    <a:pt x="5" y="1"/>
                    <a:pt x="13" y="0"/>
                  </a:cubicBezTo>
                  <a:cubicBezTo>
                    <a:pt x="9" y="0"/>
                    <a:pt x="4" y="0"/>
                    <a:pt x="0" y="0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FFE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1802935" y="2779485"/>
              <a:ext cx="474119" cy="861888"/>
            </a:xfrm>
            <a:custGeom>
              <a:avLst/>
              <a:gdLst>
                <a:gd name="T0" fmla="*/ 187 w 246"/>
                <a:gd name="T1" fmla="*/ 276 h 447"/>
                <a:gd name="T2" fmla="*/ 191 w 246"/>
                <a:gd name="T3" fmla="*/ 276 h 447"/>
                <a:gd name="T4" fmla="*/ 246 w 246"/>
                <a:gd name="T5" fmla="*/ 225 h 447"/>
                <a:gd name="T6" fmla="*/ 191 w 246"/>
                <a:gd name="T7" fmla="*/ 174 h 447"/>
                <a:gd name="T8" fmla="*/ 189 w 246"/>
                <a:gd name="T9" fmla="*/ 171 h 447"/>
                <a:gd name="T10" fmla="*/ 182 w 246"/>
                <a:gd name="T11" fmla="*/ 0 h 447"/>
                <a:gd name="T12" fmla="*/ 45 w 246"/>
                <a:gd name="T13" fmla="*/ 0 h 447"/>
                <a:gd name="T14" fmla="*/ 0 w 246"/>
                <a:gd name="T15" fmla="*/ 32 h 447"/>
                <a:gd name="T16" fmla="*/ 0 w 246"/>
                <a:gd name="T17" fmla="*/ 447 h 447"/>
                <a:gd name="T18" fmla="*/ 13 w 246"/>
                <a:gd name="T19" fmla="*/ 447 h 447"/>
                <a:gd name="T20" fmla="*/ 45 w 246"/>
                <a:gd name="T21" fmla="*/ 441 h 447"/>
                <a:gd name="T22" fmla="*/ 187 w 246"/>
                <a:gd name="T23" fmla="*/ 276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6" h="447">
                  <a:moveTo>
                    <a:pt x="187" y="276"/>
                  </a:moveTo>
                  <a:cubicBezTo>
                    <a:pt x="189" y="276"/>
                    <a:pt x="190" y="276"/>
                    <a:pt x="191" y="276"/>
                  </a:cubicBezTo>
                  <a:cubicBezTo>
                    <a:pt x="221" y="276"/>
                    <a:pt x="246" y="253"/>
                    <a:pt x="246" y="225"/>
                  </a:cubicBezTo>
                  <a:cubicBezTo>
                    <a:pt x="246" y="196"/>
                    <a:pt x="221" y="174"/>
                    <a:pt x="191" y="174"/>
                  </a:cubicBezTo>
                  <a:cubicBezTo>
                    <a:pt x="190" y="174"/>
                    <a:pt x="189" y="171"/>
                    <a:pt x="189" y="171"/>
                  </a:cubicBezTo>
                  <a:cubicBezTo>
                    <a:pt x="187" y="89"/>
                    <a:pt x="182" y="0"/>
                    <a:pt x="182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19" y="24"/>
                    <a:pt x="0" y="32"/>
                    <a:pt x="0" y="32"/>
                  </a:cubicBezTo>
                  <a:cubicBezTo>
                    <a:pt x="0" y="447"/>
                    <a:pt x="0" y="447"/>
                    <a:pt x="0" y="447"/>
                  </a:cubicBezTo>
                  <a:cubicBezTo>
                    <a:pt x="4" y="447"/>
                    <a:pt x="9" y="447"/>
                    <a:pt x="13" y="447"/>
                  </a:cubicBezTo>
                  <a:cubicBezTo>
                    <a:pt x="21" y="446"/>
                    <a:pt x="33" y="444"/>
                    <a:pt x="45" y="441"/>
                  </a:cubicBezTo>
                  <a:cubicBezTo>
                    <a:pt x="137" y="400"/>
                    <a:pt x="187" y="276"/>
                    <a:pt x="187" y="276"/>
                  </a:cubicBezTo>
                  <a:close/>
                </a:path>
              </a:pathLst>
            </a:custGeom>
            <a:solidFill>
              <a:srgbClr val="FFE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1756501" y="4760685"/>
              <a:ext cx="317709" cy="1281426"/>
            </a:xfrm>
            <a:custGeom>
              <a:avLst/>
              <a:gdLst>
                <a:gd name="T0" fmla="*/ 109 w 390"/>
                <a:gd name="T1" fmla="*/ 1573 h 1573"/>
                <a:gd name="T2" fmla="*/ 336 w 390"/>
                <a:gd name="T3" fmla="*/ 1573 h 1573"/>
                <a:gd name="T4" fmla="*/ 390 w 390"/>
                <a:gd name="T5" fmla="*/ 0 h 1573"/>
                <a:gd name="T6" fmla="*/ 0 w 390"/>
                <a:gd name="T7" fmla="*/ 0 h 1573"/>
                <a:gd name="T8" fmla="*/ 109 w 390"/>
                <a:gd name="T9" fmla="*/ 1573 h 1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0" h="1573">
                  <a:moveTo>
                    <a:pt x="109" y="1573"/>
                  </a:moveTo>
                  <a:lnTo>
                    <a:pt x="336" y="1573"/>
                  </a:lnTo>
                  <a:lnTo>
                    <a:pt x="390" y="0"/>
                  </a:lnTo>
                  <a:lnTo>
                    <a:pt x="0" y="0"/>
                  </a:lnTo>
                  <a:lnTo>
                    <a:pt x="109" y="1573"/>
                  </a:lnTo>
                  <a:close/>
                </a:path>
              </a:pathLst>
            </a:custGeom>
            <a:solidFill>
              <a:srgbClr val="3738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1485226" y="4760685"/>
              <a:ext cx="319338" cy="1281426"/>
            </a:xfrm>
            <a:custGeom>
              <a:avLst/>
              <a:gdLst>
                <a:gd name="T0" fmla="*/ 283 w 392"/>
                <a:gd name="T1" fmla="*/ 1573 h 1573"/>
                <a:gd name="T2" fmla="*/ 56 w 392"/>
                <a:gd name="T3" fmla="*/ 1573 h 1573"/>
                <a:gd name="T4" fmla="*/ 0 w 392"/>
                <a:gd name="T5" fmla="*/ 0 h 1573"/>
                <a:gd name="T6" fmla="*/ 392 w 392"/>
                <a:gd name="T7" fmla="*/ 0 h 1573"/>
                <a:gd name="T8" fmla="*/ 283 w 392"/>
                <a:gd name="T9" fmla="*/ 1573 h 1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2" h="1573">
                  <a:moveTo>
                    <a:pt x="283" y="1573"/>
                  </a:moveTo>
                  <a:lnTo>
                    <a:pt x="56" y="1573"/>
                  </a:lnTo>
                  <a:lnTo>
                    <a:pt x="0" y="0"/>
                  </a:lnTo>
                  <a:lnTo>
                    <a:pt x="392" y="0"/>
                  </a:lnTo>
                  <a:lnTo>
                    <a:pt x="283" y="1573"/>
                  </a:lnTo>
                  <a:close/>
                </a:path>
              </a:pathLst>
            </a:custGeom>
            <a:solidFill>
              <a:srgbClr val="2D2E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1457529" y="3743202"/>
              <a:ext cx="634603" cy="618311"/>
            </a:xfrm>
            <a:prstGeom prst="rect">
              <a:avLst/>
            </a:prstGeom>
            <a:solidFill>
              <a:srgbClr val="E8E1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1694588" y="3669884"/>
              <a:ext cx="160484" cy="92869"/>
            </a:xfrm>
            <a:prstGeom prst="rect">
              <a:avLst/>
            </a:prstGeom>
            <a:solidFill>
              <a:srgbClr val="3738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1677481" y="3743202"/>
              <a:ext cx="194699" cy="1017484"/>
            </a:xfrm>
            <a:custGeom>
              <a:avLst/>
              <a:gdLst>
                <a:gd name="T0" fmla="*/ 0 w 239"/>
                <a:gd name="T1" fmla="*/ 1145 h 1249"/>
                <a:gd name="T2" fmla="*/ 121 w 239"/>
                <a:gd name="T3" fmla="*/ 1249 h 1249"/>
                <a:gd name="T4" fmla="*/ 239 w 239"/>
                <a:gd name="T5" fmla="*/ 1145 h 1249"/>
                <a:gd name="T6" fmla="*/ 154 w 239"/>
                <a:gd name="T7" fmla="*/ 0 h 1249"/>
                <a:gd name="T8" fmla="*/ 85 w 239"/>
                <a:gd name="T9" fmla="*/ 0 h 1249"/>
                <a:gd name="T10" fmla="*/ 0 w 239"/>
                <a:gd name="T11" fmla="*/ 1145 h 1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9" h="1249">
                  <a:moveTo>
                    <a:pt x="0" y="1145"/>
                  </a:moveTo>
                  <a:lnTo>
                    <a:pt x="121" y="1249"/>
                  </a:lnTo>
                  <a:lnTo>
                    <a:pt x="239" y="1145"/>
                  </a:lnTo>
                  <a:lnTo>
                    <a:pt x="154" y="0"/>
                  </a:lnTo>
                  <a:lnTo>
                    <a:pt x="85" y="0"/>
                  </a:lnTo>
                  <a:lnTo>
                    <a:pt x="0" y="1145"/>
                  </a:lnTo>
                  <a:close/>
                </a:path>
              </a:pathLst>
            </a:custGeom>
            <a:solidFill>
              <a:srgbClr val="3738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1825745" y="3669884"/>
              <a:ext cx="183294" cy="125454"/>
            </a:xfrm>
            <a:custGeom>
              <a:avLst/>
              <a:gdLst>
                <a:gd name="T0" fmla="*/ 50 w 225"/>
                <a:gd name="T1" fmla="*/ 154 h 154"/>
                <a:gd name="T2" fmla="*/ 225 w 225"/>
                <a:gd name="T3" fmla="*/ 90 h 154"/>
                <a:gd name="T4" fmla="*/ 225 w 225"/>
                <a:gd name="T5" fmla="*/ 0 h 154"/>
                <a:gd name="T6" fmla="*/ 0 w 225"/>
                <a:gd name="T7" fmla="*/ 0 h 154"/>
                <a:gd name="T8" fmla="*/ 50 w 225"/>
                <a:gd name="T9" fmla="*/ 154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5" h="154">
                  <a:moveTo>
                    <a:pt x="50" y="154"/>
                  </a:moveTo>
                  <a:lnTo>
                    <a:pt x="225" y="90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50" y="154"/>
                  </a:lnTo>
                  <a:close/>
                </a:path>
              </a:pathLst>
            </a:custGeom>
            <a:solidFill>
              <a:srgbClr val="FEF6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1540622" y="3669884"/>
              <a:ext cx="183294" cy="125454"/>
            </a:xfrm>
            <a:custGeom>
              <a:avLst/>
              <a:gdLst>
                <a:gd name="T0" fmla="*/ 175 w 225"/>
                <a:gd name="T1" fmla="*/ 154 h 154"/>
                <a:gd name="T2" fmla="*/ 0 w 225"/>
                <a:gd name="T3" fmla="*/ 90 h 154"/>
                <a:gd name="T4" fmla="*/ 0 w 225"/>
                <a:gd name="T5" fmla="*/ 0 h 154"/>
                <a:gd name="T6" fmla="*/ 225 w 225"/>
                <a:gd name="T7" fmla="*/ 0 h 154"/>
                <a:gd name="T8" fmla="*/ 175 w 225"/>
                <a:gd name="T9" fmla="*/ 154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5" h="154">
                  <a:moveTo>
                    <a:pt x="175" y="154"/>
                  </a:moveTo>
                  <a:lnTo>
                    <a:pt x="0" y="90"/>
                  </a:lnTo>
                  <a:lnTo>
                    <a:pt x="0" y="0"/>
                  </a:lnTo>
                  <a:lnTo>
                    <a:pt x="225" y="0"/>
                  </a:lnTo>
                  <a:lnTo>
                    <a:pt x="175" y="154"/>
                  </a:lnTo>
                  <a:close/>
                </a:path>
              </a:pathLst>
            </a:custGeom>
            <a:solidFill>
              <a:srgbClr val="FEF6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999702" y="3743202"/>
              <a:ext cx="382880" cy="1152714"/>
            </a:xfrm>
            <a:custGeom>
              <a:avLst/>
              <a:gdLst>
                <a:gd name="T0" fmla="*/ 126 w 199"/>
                <a:gd name="T1" fmla="*/ 590 h 598"/>
                <a:gd name="T2" fmla="*/ 40 w 199"/>
                <a:gd name="T3" fmla="*/ 598 h 598"/>
                <a:gd name="T4" fmla="*/ 117 w 199"/>
                <a:gd name="T5" fmla="*/ 0 h 598"/>
                <a:gd name="T6" fmla="*/ 199 w 199"/>
                <a:gd name="T7" fmla="*/ 21 h 598"/>
                <a:gd name="T8" fmla="*/ 126 w 199"/>
                <a:gd name="T9" fmla="*/ 59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9" h="598">
                  <a:moveTo>
                    <a:pt x="126" y="590"/>
                  </a:moveTo>
                  <a:cubicBezTo>
                    <a:pt x="98" y="593"/>
                    <a:pt x="69" y="596"/>
                    <a:pt x="40" y="598"/>
                  </a:cubicBezTo>
                  <a:cubicBezTo>
                    <a:pt x="0" y="397"/>
                    <a:pt x="27" y="192"/>
                    <a:pt x="117" y="0"/>
                  </a:cubicBezTo>
                  <a:cubicBezTo>
                    <a:pt x="144" y="7"/>
                    <a:pt x="172" y="14"/>
                    <a:pt x="199" y="21"/>
                  </a:cubicBezTo>
                  <a:cubicBezTo>
                    <a:pt x="113" y="204"/>
                    <a:pt x="88" y="398"/>
                    <a:pt x="126" y="590"/>
                  </a:cubicBezTo>
                </a:path>
              </a:pathLst>
            </a:custGeom>
            <a:solidFill>
              <a:srgbClr val="63C3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1078722" y="4880437"/>
              <a:ext cx="223211" cy="163742"/>
            </a:xfrm>
            <a:custGeom>
              <a:avLst/>
              <a:gdLst>
                <a:gd name="T0" fmla="*/ 97 w 116"/>
                <a:gd name="T1" fmla="*/ 10 h 85"/>
                <a:gd name="T2" fmla="*/ 86 w 116"/>
                <a:gd name="T3" fmla="*/ 5 h 85"/>
                <a:gd name="T4" fmla="*/ 84 w 116"/>
                <a:gd name="T5" fmla="*/ 0 h 85"/>
                <a:gd name="T6" fmla="*/ 1 w 116"/>
                <a:gd name="T7" fmla="*/ 8 h 85"/>
                <a:gd name="T8" fmla="*/ 1 w 116"/>
                <a:gd name="T9" fmla="*/ 30 h 85"/>
                <a:gd name="T10" fmla="*/ 54 w 116"/>
                <a:gd name="T11" fmla="*/ 83 h 85"/>
                <a:gd name="T12" fmla="*/ 91 w 116"/>
                <a:gd name="T13" fmla="*/ 32 h 85"/>
                <a:gd name="T14" fmla="*/ 112 w 116"/>
                <a:gd name="T15" fmla="*/ 31 h 85"/>
                <a:gd name="T16" fmla="*/ 97 w 116"/>
                <a:gd name="T17" fmla="*/ 1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5">
                  <a:moveTo>
                    <a:pt x="97" y="10"/>
                  </a:moveTo>
                  <a:cubicBezTo>
                    <a:pt x="93" y="8"/>
                    <a:pt x="90" y="6"/>
                    <a:pt x="86" y="5"/>
                  </a:cubicBezTo>
                  <a:cubicBezTo>
                    <a:pt x="85" y="3"/>
                    <a:pt x="84" y="2"/>
                    <a:pt x="84" y="0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15"/>
                    <a:pt x="0" y="22"/>
                    <a:pt x="1" y="30"/>
                  </a:cubicBezTo>
                  <a:cubicBezTo>
                    <a:pt x="5" y="62"/>
                    <a:pt x="29" y="85"/>
                    <a:pt x="54" y="83"/>
                  </a:cubicBezTo>
                  <a:cubicBezTo>
                    <a:pt x="76" y="82"/>
                    <a:pt x="91" y="60"/>
                    <a:pt x="91" y="32"/>
                  </a:cubicBezTo>
                  <a:cubicBezTo>
                    <a:pt x="100" y="35"/>
                    <a:pt x="108" y="35"/>
                    <a:pt x="112" y="31"/>
                  </a:cubicBezTo>
                  <a:cubicBezTo>
                    <a:pt x="116" y="26"/>
                    <a:pt x="110" y="17"/>
                    <a:pt x="97" y="10"/>
                  </a:cubicBezTo>
                </a:path>
              </a:pathLst>
            </a:custGeom>
            <a:solidFill>
              <a:srgbClr val="FDD0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1745096" y="3743202"/>
              <a:ext cx="581652" cy="1191002"/>
            </a:xfrm>
            <a:custGeom>
              <a:avLst/>
              <a:gdLst>
                <a:gd name="T0" fmla="*/ 55 w 302"/>
                <a:gd name="T1" fmla="*/ 618 h 618"/>
                <a:gd name="T2" fmla="*/ 54 w 302"/>
                <a:gd name="T3" fmla="*/ 618 h 618"/>
                <a:gd name="T4" fmla="*/ 52 w 302"/>
                <a:gd name="T5" fmla="*/ 618 h 618"/>
                <a:gd name="T6" fmla="*/ 1 w 302"/>
                <a:gd name="T7" fmla="*/ 580 h 618"/>
                <a:gd name="T8" fmla="*/ 0 w 302"/>
                <a:gd name="T9" fmla="*/ 580 h 618"/>
                <a:gd name="T10" fmla="*/ 0 w 302"/>
                <a:gd name="T11" fmla="*/ 304 h 618"/>
                <a:gd name="T12" fmla="*/ 134 w 302"/>
                <a:gd name="T13" fmla="*/ 0 h 618"/>
                <a:gd name="T14" fmla="*/ 302 w 302"/>
                <a:gd name="T15" fmla="*/ 0 h 618"/>
                <a:gd name="T16" fmla="*/ 236 w 302"/>
                <a:gd name="T17" fmla="*/ 304 h 618"/>
                <a:gd name="T18" fmla="*/ 236 w 302"/>
                <a:gd name="T19" fmla="*/ 618 h 618"/>
                <a:gd name="T20" fmla="*/ 55 w 302"/>
                <a:gd name="T21" fmla="*/ 618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2" h="618">
                  <a:moveTo>
                    <a:pt x="55" y="618"/>
                  </a:moveTo>
                  <a:cubicBezTo>
                    <a:pt x="54" y="618"/>
                    <a:pt x="54" y="618"/>
                    <a:pt x="54" y="618"/>
                  </a:cubicBezTo>
                  <a:cubicBezTo>
                    <a:pt x="54" y="618"/>
                    <a:pt x="53" y="618"/>
                    <a:pt x="52" y="618"/>
                  </a:cubicBezTo>
                  <a:cubicBezTo>
                    <a:pt x="26" y="618"/>
                    <a:pt x="4" y="602"/>
                    <a:pt x="1" y="580"/>
                  </a:cubicBezTo>
                  <a:cubicBezTo>
                    <a:pt x="0" y="580"/>
                    <a:pt x="0" y="580"/>
                    <a:pt x="0" y="580"/>
                  </a:cubicBezTo>
                  <a:cubicBezTo>
                    <a:pt x="0" y="304"/>
                    <a:pt x="0" y="304"/>
                    <a:pt x="0" y="304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302" y="0"/>
                    <a:pt x="302" y="0"/>
                    <a:pt x="302" y="0"/>
                  </a:cubicBezTo>
                  <a:cubicBezTo>
                    <a:pt x="236" y="304"/>
                    <a:pt x="236" y="304"/>
                    <a:pt x="236" y="304"/>
                  </a:cubicBezTo>
                  <a:cubicBezTo>
                    <a:pt x="236" y="618"/>
                    <a:pt x="236" y="618"/>
                    <a:pt x="236" y="618"/>
                  </a:cubicBezTo>
                  <a:lnTo>
                    <a:pt x="55" y="618"/>
                  </a:lnTo>
                  <a:close/>
                </a:path>
              </a:pathLst>
            </a:custGeom>
            <a:solidFill>
              <a:srgbClr val="98D5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1745096" y="3704914"/>
              <a:ext cx="402431" cy="624013"/>
            </a:xfrm>
            <a:custGeom>
              <a:avLst/>
              <a:gdLst>
                <a:gd name="T0" fmla="*/ 265 w 494"/>
                <a:gd name="T1" fmla="*/ 383 h 766"/>
                <a:gd name="T2" fmla="*/ 0 w 494"/>
                <a:gd name="T3" fmla="*/ 766 h 766"/>
                <a:gd name="T4" fmla="*/ 333 w 494"/>
                <a:gd name="T5" fmla="*/ 0 h 766"/>
                <a:gd name="T6" fmla="*/ 494 w 494"/>
                <a:gd name="T7" fmla="*/ 47 h 766"/>
                <a:gd name="T8" fmla="*/ 385 w 494"/>
                <a:gd name="T9" fmla="*/ 203 h 766"/>
                <a:gd name="T10" fmla="*/ 272 w 494"/>
                <a:gd name="T11" fmla="*/ 371 h 766"/>
                <a:gd name="T12" fmla="*/ 265 w 494"/>
                <a:gd name="T13" fmla="*/ 383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4" h="766">
                  <a:moveTo>
                    <a:pt x="265" y="383"/>
                  </a:moveTo>
                  <a:lnTo>
                    <a:pt x="0" y="766"/>
                  </a:lnTo>
                  <a:lnTo>
                    <a:pt x="333" y="0"/>
                  </a:lnTo>
                  <a:lnTo>
                    <a:pt x="494" y="47"/>
                  </a:lnTo>
                  <a:lnTo>
                    <a:pt x="385" y="203"/>
                  </a:lnTo>
                  <a:lnTo>
                    <a:pt x="272" y="371"/>
                  </a:lnTo>
                  <a:lnTo>
                    <a:pt x="265" y="383"/>
                  </a:lnTo>
                  <a:close/>
                </a:path>
              </a:pathLst>
            </a:custGeom>
            <a:solidFill>
              <a:srgbClr val="63C3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1222913" y="3743202"/>
              <a:ext cx="581652" cy="1191002"/>
            </a:xfrm>
            <a:custGeom>
              <a:avLst/>
              <a:gdLst>
                <a:gd name="T0" fmla="*/ 248 w 302"/>
                <a:gd name="T1" fmla="*/ 618 h 618"/>
                <a:gd name="T2" fmla="*/ 248 w 302"/>
                <a:gd name="T3" fmla="*/ 618 h 618"/>
                <a:gd name="T4" fmla="*/ 250 w 302"/>
                <a:gd name="T5" fmla="*/ 618 h 618"/>
                <a:gd name="T6" fmla="*/ 301 w 302"/>
                <a:gd name="T7" fmla="*/ 580 h 618"/>
                <a:gd name="T8" fmla="*/ 302 w 302"/>
                <a:gd name="T9" fmla="*/ 580 h 618"/>
                <a:gd name="T10" fmla="*/ 302 w 302"/>
                <a:gd name="T11" fmla="*/ 304 h 618"/>
                <a:gd name="T12" fmla="*/ 168 w 302"/>
                <a:gd name="T13" fmla="*/ 0 h 618"/>
                <a:gd name="T14" fmla="*/ 0 w 302"/>
                <a:gd name="T15" fmla="*/ 0 h 618"/>
                <a:gd name="T16" fmla="*/ 66 w 302"/>
                <a:gd name="T17" fmla="*/ 304 h 618"/>
                <a:gd name="T18" fmla="*/ 66 w 302"/>
                <a:gd name="T19" fmla="*/ 618 h 618"/>
                <a:gd name="T20" fmla="*/ 248 w 302"/>
                <a:gd name="T21" fmla="*/ 618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2" h="618">
                  <a:moveTo>
                    <a:pt x="248" y="618"/>
                  </a:moveTo>
                  <a:cubicBezTo>
                    <a:pt x="248" y="618"/>
                    <a:pt x="248" y="618"/>
                    <a:pt x="248" y="618"/>
                  </a:cubicBezTo>
                  <a:cubicBezTo>
                    <a:pt x="249" y="618"/>
                    <a:pt x="249" y="618"/>
                    <a:pt x="250" y="618"/>
                  </a:cubicBezTo>
                  <a:cubicBezTo>
                    <a:pt x="276" y="618"/>
                    <a:pt x="298" y="602"/>
                    <a:pt x="301" y="580"/>
                  </a:cubicBezTo>
                  <a:cubicBezTo>
                    <a:pt x="302" y="580"/>
                    <a:pt x="302" y="580"/>
                    <a:pt x="302" y="580"/>
                  </a:cubicBezTo>
                  <a:cubicBezTo>
                    <a:pt x="302" y="304"/>
                    <a:pt x="302" y="304"/>
                    <a:pt x="302" y="304"/>
                  </a:cubicBezTo>
                  <a:cubicBezTo>
                    <a:pt x="168" y="0"/>
                    <a:pt x="168" y="0"/>
                    <a:pt x="16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6" y="304"/>
                    <a:pt x="66" y="304"/>
                    <a:pt x="66" y="304"/>
                  </a:cubicBezTo>
                  <a:cubicBezTo>
                    <a:pt x="66" y="618"/>
                    <a:pt x="66" y="618"/>
                    <a:pt x="66" y="618"/>
                  </a:cubicBezTo>
                  <a:lnTo>
                    <a:pt x="248" y="618"/>
                  </a:lnTo>
                  <a:close/>
                </a:path>
              </a:pathLst>
            </a:custGeom>
            <a:solidFill>
              <a:srgbClr val="98D5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1402133" y="3704914"/>
              <a:ext cx="402431" cy="624013"/>
            </a:xfrm>
            <a:custGeom>
              <a:avLst/>
              <a:gdLst>
                <a:gd name="T0" fmla="*/ 0 w 494"/>
                <a:gd name="T1" fmla="*/ 47 h 766"/>
                <a:gd name="T2" fmla="*/ 161 w 494"/>
                <a:gd name="T3" fmla="*/ 0 h 766"/>
                <a:gd name="T4" fmla="*/ 494 w 494"/>
                <a:gd name="T5" fmla="*/ 766 h 766"/>
                <a:gd name="T6" fmla="*/ 109 w 494"/>
                <a:gd name="T7" fmla="*/ 203 h 766"/>
                <a:gd name="T8" fmla="*/ 0 w 494"/>
                <a:gd name="T9" fmla="*/ 47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4" h="766">
                  <a:moveTo>
                    <a:pt x="0" y="47"/>
                  </a:moveTo>
                  <a:lnTo>
                    <a:pt x="161" y="0"/>
                  </a:lnTo>
                  <a:lnTo>
                    <a:pt x="494" y="766"/>
                  </a:lnTo>
                  <a:lnTo>
                    <a:pt x="109" y="203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63C3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1313338" y="3188433"/>
              <a:ext cx="59469" cy="59469"/>
            </a:xfrm>
            <a:custGeom>
              <a:avLst/>
              <a:gdLst>
                <a:gd name="T0" fmla="*/ 7 w 31"/>
                <a:gd name="T1" fmla="*/ 24 h 31"/>
                <a:gd name="T2" fmla="*/ 23 w 31"/>
                <a:gd name="T3" fmla="*/ 7 h 31"/>
                <a:gd name="T4" fmla="*/ 31 w 31"/>
                <a:gd name="T5" fmla="*/ 9 h 31"/>
                <a:gd name="T6" fmla="*/ 16 w 31"/>
                <a:gd name="T7" fmla="*/ 0 h 31"/>
                <a:gd name="T8" fmla="*/ 0 w 31"/>
                <a:gd name="T9" fmla="*/ 17 h 31"/>
                <a:gd name="T10" fmla="*/ 9 w 31"/>
                <a:gd name="T11" fmla="*/ 31 h 31"/>
                <a:gd name="T12" fmla="*/ 7 w 31"/>
                <a:gd name="T13" fmla="*/ 2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31">
                  <a:moveTo>
                    <a:pt x="7" y="24"/>
                  </a:moveTo>
                  <a:cubicBezTo>
                    <a:pt x="7" y="15"/>
                    <a:pt x="14" y="7"/>
                    <a:pt x="23" y="7"/>
                  </a:cubicBezTo>
                  <a:cubicBezTo>
                    <a:pt x="26" y="7"/>
                    <a:pt x="29" y="8"/>
                    <a:pt x="31" y="9"/>
                  </a:cubicBezTo>
                  <a:cubicBezTo>
                    <a:pt x="28" y="4"/>
                    <a:pt x="23" y="0"/>
                    <a:pt x="16" y="0"/>
                  </a:cubicBezTo>
                  <a:cubicBezTo>
                    <a:pt x="7" y="0"/>
                    <a:pt x="0" y="8"/>
                    <a:pt x="0" y="17"/>
                  </a:cubicBezTo>
                  <a:cubicBezTo>
                    <a:pt x="0" y="23"/>
                    <a:pt x="3" y="29"/>
                    <a:pt x="9" y="31"/>
                  </a:cubicBezTo>
                  <a:cubicBezTo>
                    <a:pt x="8" y="29"/>
                    <a:pt x="7" y="27"/>
                    <a:pt x="7" y="24"/>
                  </a:cubicBezTo>
                </a:path>
              </a:pathLst>
            </a:custGeom>
            <a:solidFill>
              <a:srgbClr val="D3AB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2174410" y="3188433"/>
              <a:ext cx="60283" cy="59469"/>
            </a:xfrm>
            <a:custGeom>
              <a:avLst/>
              <a:gdLst>
                <a:gd name="T0" fmla="*/ 24 w 31"/>
                <a:gd name="T1" fmla="*/ 24 h 31"/>
                <a:gd name="T2" fmla="*/ 7 w 31"/>
                <a:gd name="T3" fmla="*/ 7 h 31"/>
                <a:gd name="T4" fmla="*/ 0 w 31"/>
                <a:gd name="T5" fmla="*/ 9 h 31"/>
                <a:gd name="T6" fmla="*/ 14 w 31"/>
                <a:gd name="T7" fmla="*/ 0 h 31"/>
                <a:gd name="T8" fmla="*/ 31 w 31"/>
                <a:gd name="T9" fmla="*/ 17 h 31"/>
                <a:gd name="T10" fmla="*/ 22 w 31"/>
                <a:gd name="T11" fmla="*/ 31 h 31"/>
                <a:gd name="T12" fmla="*/ 24 w 31"/>
                <a:gd name="T13" fmla="*/ 2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31">
                  <a:moveTo>
                    <a:pt x="24" y="24"/>
                  </a:moveTo>
                  <a:cubicBezTo>
                    <a:pt x="24" y="15"/>
                    <a:pt x="16" y="7"/>
                    <a:pt x="7" y="7"/>
                  </a:cubicBezTo>
                  <a:cubicBezTo>
                    <a:pt x="4" y="7"/>
                    <a:pt x="2" y="8"/>
                    <a:pt x="0" y="9"/>
                  </a:cubicBezTo>
                  <a:cubicBezTo>
                    <a:pt x="2" y="4"/>
                    <a:pt x="8" y="0"/>
                    <a:pt x="14" y="0"/>
                  </a:cubicBezTo>
                  <a:cubicBezTo>
                    <a:pt x="23" y="0"/>
                    <a:pt x="31" y="8"/>
                    <a:pt x="31" y="17"/>
                  </a:cubicBezTo>
                  <a:cubicBezTo>
                    <a:pt x="31" y="23"/>
                    <a:pt x="27" y="29"/>
                    <a:pt x="22" y="31"/>
                  </a:cubicBezTo>
                  <a:cubicBezTo>
                    <a:pt x="23" y="29"/>
                    <a:pt x="24" y="27"/>
                    <a:pt x="24" y="24"/>
                  </a:cubicBezTo>
                </a:path>
              </a:pathLst>
            </a:custGeom>
            <a:solidFill>
              <a:srgbClr val="DDAA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1306006" y="3188433"/>
              <a:ext cx="59469" cy="59469"/>
            </a:xfrm>
            <a:custGeom>
              <a:avLst/>
              <a:gdLst>
                <a:gd name="T0" fmla="*/ 7 w 31"/>
                <a:gd name="T1" fmla="*/ 24 h 31"/>
                <a:gd name="T2" fmla="*/ 24 w 31"/>
                <a:gd name="T3" fmla="*/ 7 h 31"/>
                <a:gd name="T4" fmla="*/ 31 w 31"/>
                <a:gd name="T5" fmla="*/ 9 h 31"/>
                <a:gd name="T6" fmla="*/ 17 w 31"/>
                <a:gd name="T7" fmla="*/ 0 h 31"/>
                <a:gd name="T8" fmla="*/ 0 w 31"/>
                <a:gd name="T9" fmla="*/ 17 h 31"/>
                <a:gd name="T10" fmla="*/ 9 w 31"/>
                <a:gd name="T11" fmla="*/ 31 h 31"/>
                <a:gd name="T12" fmla="*/ 7 w 31"/>
                <a:gd name="T13" fmla="*/ 2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31">
                  <a:moveTo>
                    <a:pt x="7" y="24"/>
                  </a:moveTo>
                  <a:cubicBezTo>
                    <a:pt x="7" y="15"/>
                    <a:pt x="15" y="7"/>
                    <a:pt x="24" y="7"/>
                  </a:cubicBezTo>
                  <a:cubicBezTo>
                    <a:pt x="26" y="7"/>
                    <a:pt x="29" y="8"/>
                    <a:pt x="31" y="9"/>
                  </a:cubicBezTo>
                  <a:cubicBezTo>
                    <a:pt x="28" y="4"/>
                    <a:pt x="23" y="0"/>
                    <a:pt x="17" y="0"/>
                  </a:cubicBezTo>
                  <a:cubicBezTo>
                    <a:pt x="7" y="0"/>
                    <a:pt x="0" y="8"/>
                    <a:pt x="0" y="17"/>
                  </a:cubicBezTo>
                  <a:cubicBezTo>
                    <a:pt x="0" y="23"/>
                    <a:pt x="4" y="29"/>
                    <a:pt x="9" y="31"/>
                  </a:cubicBezTo>
                  <a:cubicBezTo>
                    <a:pt x="8" y="29"/>
                    <a:pt x="7" y="27"/>
                    <a:pt x="7" y="24"/>
                  </a:cubicBezTo>
                </a:path>
              </a:pathLst>
            </a:custGeom>
            <a:solidFill>
              <a:srgbClr val="DDAA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1327187" y="2525317"/>
              <a:ext cx="886326" cy="639491"/>
            </a:xfrm>
            <a:custGeom>
              <a:avLst/>
              <a:gdLst>
                <a:gd name="T0" fmla="*/ 455 w 460"/>
                <a:gd name="T1" fmla="*/ 140 h 332"/>
                <a:gd name="T2" fmla="*/ 117 w 460"/>
                <a:gd name="T3" fmla="*/ 23 h 332"/>
                <a:gd name="T4" fmla="*/ 131 w 460"/>
                <a:gd name="T5" fmla="*/ 1 h 332"/>
                <a:gd name="T6" fmla="*/ 63 w 460"/>
                <a:gd name="T7" fmla="*/ 45 h 332"/>
                <a:gd name="T8" fmla="*/ 53 w 460"/>
                <a:gd name="T9" fmla="*/ 54 h 332"/>
                <a:gd name="T10" fmla="*/ 52 w 460"/>
                <a:gd name="T11" fmla="*/ 55 h 332"/>
                <a:gd name="T12" fmla="*/ 52 w 460"/>
                <a:gd name="T13" fmla="*/ 55 h 332"/>
                <a:gd name="T14" fmla="*/ 35 w 460"/>
                <a:gd name="T15" fmla="*/ 113 h 332"/>
                <a:gd name="T16" fmla="*/ 29 w 460"/>
                <a:gd name="T17" fmla="*/ 314 h 332"/>
                <a:gd name="T18" fmla="*/ 29 w 460"/>
                <a:gd name="T19" fmla="*/ 315 h 332"/>
                <a:gd name="T20" fmla="*/ 32 w 460"/>
                <a:gd name="T21" fmla="*/ 324 h 332"/>
                <a:gd name="T22" fmla="*/ 40 w 460"/>
                <a:gd name="T23" fmla="*/ 311 h 332"/>
                <a:gd name="T24" fmla="*/ 47 w 460"/>
                <a:gd name="T25" fmla="*/ 264 h 332"/>
                <a:gd name="T26" fmla="*/ 68 w 460"/>
                <a:gd name="T27" fmla="*/ 172 h 332"/>
                <a:gd name="T28" fmla="*/ 75 w 460"/>
                <a:gd name="T29" fmla="*/ 173 h 332"/>
                <a:gd name="T30" fmla="*/ 338 w 460"/>
                <a:gd name="T31" fmla="*/ 218 h 332"/>
                <a:gd name="T32" fmla="*/ 327 w 460"/>
                <a:gd name="T33" fmla="*/ 209 h 332"/>
                <a:gd name="T34" fmla="*/ 381 w 460"/>
                <a:gd name="T35" fmla="*/ 193 h 332"/>
                <a:gd name="T36" fmla="*/ 400 w 460"/>
                <a:gd name="T37" fmla="*/ 191 h 332"/>
                <a:gd name="T38" fmla="*/ 410 w 460"/>
                <a:gd name="T39" fmla="*/ 204 h 332"/>
                <a:gd name="T40" fmla="*/ 418 w 460"/>
                <a:gd name="T41" fmla="*/ 245 h 332"/>
                <a:gd name="T42" fmla="*/ 431 w 460"/>
                <a:gd name="T43" fmla="*/ 332 h 332"/>
                <a:gd name="T44" fmla="*/ 440 w 460"/>
                <a:gd name="T45" fmla="*/ 324 h 332"/>
                <a:gd name="T46" fmla="*/ 453 w 460"/>
                <a:gd name="T47" fmla="*/ 213 h 332"/>
                <a:gd name="T48" fmla="*/ 455 w 460"/>
                <a:gd name="T49" fmla="*/ 14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60" h="332">
                  <a:moveTo>
                    <a:pt x="455" y="140"/>
                  </a:moveTo>
                  <a:cubicBezTo>
                    <a:pt x="420" y="0"/>
                    <a:pt x="202" y="9"/>
                    <a:pt x="117" y="23"/>
                  </a:cubicBezTo>
                  <a:cubicBezTo>
                    <a:pt x="116" y="15"/>
                    <a:pt x="131" y="1"/>
                    <a:pt x="131" y="1"/>
                  </a:cubicBezTo>
                  <a:cubicBezTo>
                    <a:pt x="99" y="16"/>
                    <a:pt x="75" y="34"/>
                    <a:pt x="63" y="45"/>
                  </a:cubicBezTo>
                  <a:cubicBezTo>
                    <a:pt x="59" y="48"/>
                    <a:pt x="56" y="51"/>
                    <a:pt x="53" y="54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34" y="74"/>
                    <a:pt x="31" y="95"/>
                    <a:pt x="35" y="113"/>
                  </a:cubicBezTo>
                  <a:cubicBezTo>
                    <a:pt x="13" y="157"/>
                    <a:pt x="0" y="223"/>
                    <a:pt x="29" y="314"/>
                  </a:cubicBezTo>
                  <a:cubicBezTo>
                    <a:pt x="29" y="314"/>
                    <a:pt x="29" y="315"/>
                    <a:pt x="29" y="315"/>
                  </a:cubicBezTo>
                  <a:cubicBezTo>
                    <a:pt x="30" y="318"/>
                    <a:pt x="31" y="321"/>
                    <a:pt x="32" y="324"/>
                  </a:cubicBezTo>
                  <a:cubicBezTo>
                    <a:pt x="40" y="311"/>
                    <a:pt x="40" y="311"/>
                    <a:pt x="40" y="311"/>
                  </a:cubicBezTo>
                  <a:cubicBezTo>
                    <a:pt x="40" y="311"/>
                    <a:pt x="42" y="290"/>
                    <a:pt x="47" y="264"/>
                  </a:cubicBezTo>
                  <a:cubicBezTo>
                    <a:pt x="68" y="172"/>
                    <a:pt x="68" y="172"/>
                    <a:pt x="68" y="172"/>
                  </a:cubicBezTo>
                  <a:cubicBezTo>
                    <a:pt x="68" y="172"/>
                    <a:pt x="71" y="172"/>
                    <a:pt x="75" y="173"/>
                  </a:cubicBezTo>
                  <a:cubicBezTo>
                    <a:pt x="127" y="192"/>
                    <a:pt x="223" y="220"/>
                    <a:pt x="338" y="218"/>
                  </a:cubicBezTo>
                  <a:cubicBezTo>
                    <a:pt x="327" y="209"/>
                    <a:pt x="327" y="209"/>
                    <a:pt x="327" y="209"/>
                  </a:cubicBezTo>
                  <a:cubicBezTo>
                    <a:pt x="327" y="209"/>
                    <a:pt x="351" y="203"/>
                    <a:pt x="381" y="193"/>
                  </a:cubicBezTo>
                  <a:cubicBezTo>
                    <a:pt x="387" y="193"/>
                    <a:pt x="394" y="192"/>
                    <a:pt x="400" y="191"/>
                  </a:cubicBezTo>
                  <a:cubicBezTo>
                    <a:pt x="410" y="204"/>
                    <a:pt x="410" y="204"/>
                    <a:pt x="410" y="204"/>
                  </a:cubicBezTo>
                  <a:cubicBezTo>
                    <a:pt x="410" y="204"/>
                    <a:pt x="415" y="232"/>
                    <a:pt x="418" y="245"/>
                  </a:cubicBezTo>
                  <a:cubicBezTo>
                    <a:pt x="421" y="257"/>
                    <a:pt x="431" y="332"/>
                    <a:pt x="431" y="332"/>
                  </a:cubicBezTo>
                  <a:cubicBezTo>
                    <a:pt x="440" y="324"/>
                    <a:pt x="440" y="324"/>
                    <a:pt x="440" y="324"/>
                  </a:cubicBezTo>
                  <a:cubicBezTo>
                    <a:pt x="440" y="324"/>
                    <a:pt x="452" y="234"/>
                    <a:pt x="453" y="213"/>
                  </a:cubicBezTo>
                  <a:cubicBezTo>
                    <a:pt x="453" y="195"/>
                    <a:pt x="460" y="154"/>
                    <a:pt x="455" y="140"/>
                  </a:cubicBezTo>
                </a:path>
              </a:pathLst>
            </a:custGeom>
            <a:solidFill>
              <a:srgbClr val="753C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1367104" y="6007082"/>
              <a:ext cx="348665" cy="125454"/>
            </a:xfrm>
            <a:custGeom>
              <a:avLst/>
              <a:gdLst>
                <a:gd name="T0" fmla="*/ 94 w 181"/>
                <a:gd name="T1" fmla="*/ 1 h 65"/>
                <a:gd name="T2" fmla="*/ 90 w 181"/>
                <a:gd name="T3" fmla="*/ 0 h 65"/>
                <a:gd name="T4" fmla="*/ 87 w 181"/>
                <a:gd name="T5" fmla="*/ 1 h 65"/>
                <a:gd name="T6" fmla="*/ 85 w 181"/>
                <a:gd name="T7" fmla="*/ 1 h 65"/>
                <a:gd name="T8" fmla="*/ 85 w 181"/>
                <a:gd name="T9" fmla="*/ 1 h 65"/>
                <a:gd name="T10" fmla="*/ 0 w 181"/>
                <a:gd name="T11" fmla="*/ 65 h 65"/>
                <a:gd name="T12" fmla="*/ 181 w 181"/>
                <a:gd name="T13" fmla="*/ 65 h 65"/>
                <a:gd name="T14" fmla="*/ 181 w 181"/>
                <a:gd name="T15" fmla="*/ 1 h 65"/>
                <a:gd name="T16" fmla="*/ 94 w 181"/>
                <a:gd name="T17" fmla="*/ 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1" h="65">
                  <a:moveTo>
                    <a:pt x="94" y="1"/>
                  </a:moveTo>
                  <a:cubicBezTo>
                    <a:pt x="93" y="1"/>
                    <a:pt x="92" y="0"/>
                    <a:pt x="90" y="0"/>
                  </a:cubicBezTo>
                  <a:cubicBezTo>
                    <a:pt x="89" y="0"/>
                    <a:pt x="88" y="1"/>
                    <a:pt x="87" y="1"/>
                  </a:cubicBezTo>
                  <a:cubicBezTo>
                    <a:pt x="85" y="1"/>
                    <a:pt x="85" y="1"/>
                    <a:pt x="85" y="1"/>
                  </a:cubicBezTo>
                  <a:cubicBezTo>
                    <a:pt x="85" y="1"/>
                    <a:pt x="85" y="1"/>
                    <a:pt x="85" y="1"/>
                  </a:cubicBezTo>
                  <a:cubicBezTo>
                    <a:pt x="37" y="3"/>
                    <a:pt x="0" y="31"/>
                    <a:pt x="0" y="65"/>
                  </a:cubicBezTo>
                  <a:cubicBezTo>
                    <a:pt x="181" y="65"/>
                    <a:pt x="181" y="65"/>
                    <a:pt x="181" y="65"/>
                  </a:cubicBezTo>
                  <a:cubicBezTo>
                    <a:pt x="181" y="1"/>
                    <a:pt x="181" y="1"/>
                    <a:pt x="181" y="1"/>
                  </a:cubicBezTo>
                  <a:lnTo>
                    <a:pt x="94" y="1"/>
                  </a:lnTo>
                  <a:close/>
                </a:path>
              </a:pathLst>
            </a:custGeom>
            <a:solidFill>
              <a:srgbClr val="3738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1845297" y="6007082"/>
              <a:ext cx="348665" cy="125454"/>
            </a:xfrm>
            <a:custGeom>
              <a:avLst/>
              <a:gdLst>
                <a:gd name="T0" fmla="*/ 87 w 181"/>
                <a:gd name="T1" fmla="*/ 1 h 65"/>
                <a:gd name="T2" fmla="*/ 91 w 181"/>
                <a:gd name="T3" fmla="*/ 0 h 65"/>
                <a:gd name="T4" fmla="*/ 94 w 181"/>
                <a:gd name="T5" fmla="*/ 1 h 65"/>
                <a:gd name="T6" fmla="*/ 96 w 181"/>
                <a:gd name="T7" fmla="*/ 1 h 65"/>
                <a:gd name="T8" fmla="*/ 96 w 181"/>
                <a:gd name="T9" fmla="*/ 1 h 65"/>
                <a:gd name="T10" fmla="*/ 181 w 181"/>
                <a:gd name="T11" fmla="*/ 65 h 65"/>
                <a:gd name="T12" fmla="*/ 0 w 181"/>
                <a:gd name="T13" fmla="*/ 65 h 65"/>
                <a:gd name="T14" fmla="*/ 0 w 181"/>
                <a:gd name="T15" fmla="*/ 1 h 65"/>
                <a:gd name="T16" fmla="*/ 87 w 181"/>
                <a:gd name="T17" fmla="*/ 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1" h="65">
                  <a:moveTo>
                    <a:pt x="87" y="1"/>
                  </a:moveTo>
                  <a:cubicBezTo>
                    <a:pt x="88" y="1"/>
                    <a:pt x="89" y="0"/>
                    <a:pt x="91" y="0"/>
                  </a:cubicBezTo>
                  <a:cubicBezTo>
                    <a:pt x="92" y="0"/>
                    <a:pt x="93" y="1"/>
                    <a:pt x="94" y="1"/>
                  </a:cubicBezTo>
                  <a:cubicBezTo>
                    <a:pt x="96" y="1"/>
                    <a:pt x="96" y="1"/>
                    <a:pt x="96" y="1"/>
                  </a:cubicBezTo>
                  <a:cubicBezTo>
                    <a:pt x="96" y="1"/>
                    <a:pt x="96" y="1"/>
                    <a:pt x="96" y="1"/>
                  </a:cubicBezTo>
                  <a:cubicBezTo>
                    <a:pt x="144" y="3"/>
                    <a:pt x="181" y="31"/>
                    <a:pt x="181" y="65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87" y="1"/>
                  </a:lnTo>
                  <a:close/>
                </a:path>
              </a:pathLst>
            </a:custGeom>
            <a:solidFill>
              <a:srgbClr val="2D2E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1876253" y="4575763"/>
              <a:ext cx="316080" cy="74947"/>
            </a:xfrm>
            <a:custGeom>
              <a:avLst/>
              <a:gdLst>
                <a:gd name="T0" fmla="*/ 10 w 164"/>
                <a:gd name="T1" fmla="*/ 39 h 39"/>
                <a:gd name="T2" fmla="*/ 155 w 164"/>
                <a:gd name="T3" fmla="*/ 39 h 39"/>
                <a:gd name="T4" fmla="*/ 164 w 164"/>
                <a:gd name="T5" fmla="*/ 29 h 39"/>
                <a:gd name="T6" fmla="*/ 164 w 164"/>
                <a:gd name="T7" fmla="*/ 10 h 39"/>
                <a:gd name="T8" fmla="*/ 155 w 164"/>
                <a:gd name="T9" fmla="*/ 0 h 39"/>
                <a:gd name="T10" fmla="*/ 10 w 164"/>
                <a:gd name="T11" fmla="*/ 0 h 39"/>
                <a:gd name="T12" fmla="*/ 0 w 164"/>
                <a:gd name="T13" fmla="*/ 10 h 39"/>
                <a:gd name="T14" fmla="*/ 0 w 164"/>
                <a:gd name="T15" fmla="*/ 29 h 39"/>
                <a:gd name="T16" fmla="*/ 10 w 164"/>
                <a:gd name="T17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4" h="39">
                  <a:moveTo>
                    <a:pt x="10" y="39"/>
                  </a:moveTo>
                  <a:cubicBezTo>
                    <a:pt x="155" y="39"/>
                    <a:pt x="155" y="39"/>
                    <a:pt x="155" y="39"/>
                  </a:cubicBezTo>
                  <a:cubicBezTo>
                    <a:pt x="160" y="39"/>
                    <a:pt x="164" y="35"/>
                    <a:pt x="164" y="29"/>
                  </a:cubicBezTo>
                  <a:cubicBezTo>
                    <a:pt x="164" y="10"/>
                    <a:pt x="164" y="10"/>
                    <a:pt x="164" y="10"/>
                  </a:cubicBezTo>
                  <a:cubicBezTo>
                    <a:pt x="164" y="4"/>
                    <a:pt x="160" y="0"/>
                    <a:pt x="155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5"/>
                    <a:pt x="5" y="39"/>
                    <a:pt x="10" y="39"/>
                  </a:cubicBezTo>
                </a:path>
              </a:pathLst>
            </a:custGeom>
            <a:solidFill>
              <a:srgbClr val="63C3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1357328" y="4575763"/>
              <a:ext cx="316080" cy="74947"/>
            </a:xfrm>
            <a:custGeom>
              <a:avLst/>
              <a:gdLst>
                <a:gd name="T0" fmla="*/ 9 w 164"/>
                <a:gd name="T1" fmla="*/ 39 h 39"/>
                <a:gd name="T2" fmla="*/ 154 w 164"/>
                <a:gd name="T3" fmla="*/ 39 h 39"/>
                <a:gd name="T4" fmla="*/ 164 w 164"/>
                <a:gd name="T5" fmla="*/ 29 h 39"/>
                <a:gd name="T6" fmla="*/ 164 w 164"/>
                <a:gd name="T7" fmla="*/ 10 h 39"/>
                <a:gd name="T8" fmla="*/ 154 w 164"/>
                <a:gd name="T9" fmla="*/ 0 h 39"/>
                <a:gd name="T10" fmla="*/ 9 w 164"/>
                <a:gd name="T11" fmla="*/ 0 h 39"/>
                <a:gd name="T12" fmla="*/ 0 w 164"/>
                <a:gd name="T13" fmla="*/ 10 h 39"/>
                <a:gd name="T14" fmla="*/ 0 w 164"/>
                <a:gd name="T15" fmla="*/ 29 h 39"/>
                <a:gd name="T16" fmla="*/ 9 w 164"/>
                <a:gd name="T17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4" h="39">
                  <a:moveTo>
                    <a:pt x="9" y="39"/>
                  </a:moveTo>
                  <a:cubicBezTo>
                    <a:pt x="154" y="39"/>
                    <a:pt x="154" y="39"/>
                    <a:pt x="154" y="39"/>
                  </a:cubicBezTo>
                  <a:cubicBezTo>
                    <a:pt x="160" y="39"/>
                    <a:pt x="164" y="35"/>
                    <a:pt x="164" y="29"/>
                  </a:cubicBezTo>
                  <a:cubicBezTo>
                    <a:pt x="164" y="10"/>
                    <a:pt x="164" y="10"/>
                    <a:pt x="164" y="10"/>
                  </a:cubicBezTo>
                  <a:cubicBezTo>
                    <a:pt x="164" y="4"/>
                    <a:pt x="160" y="0"/>
                    <a:pt x="154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5"/>
                    <a:pt x="4" y="39"/>
                    <a:pt x="9" y="39"/>
                  </a:cubicBezTo>
                </a:path>
              </a:pathLst>
            </a:custGeom>
            <a:solidFill>
              <a:srgbClr val="63C3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2933653" y="3502069"/>
              <a:ext cx="572691" cy="153967"/>
            </a:xfrm>
            <a:custGeom>
              <a:avLst/>
              <a:gdLst>
                <a:gd name="T0" fmla="*/ 255 w 297"/>
                <a:gd name="T1" fmla="*/ 14 h 80"/>
                <a:gd name="T2" fmla="*/ 134 w 297"/>
                <a:gd name="T3" fmla="*/ 12 h 80"/>
                <a:gd name="T4" fmla="*/ 132 w 297"/>
                <a:gd name="T5" fmla="*/ 1 h 80"/>
                <a:gd name="T6" fmla="*/ 78 w 297"/>
                <a:gd name="T7" fmla="*/ 13 h 80"/>
                <a:gd name="T8" fmla="*/ 50 w 297"/>
                <a:gd name="T9" fmla="*/ 14 h 80"/>
                <a:gd name="T10" fmla="*/ 0 w 297"/>
                <a:gd name="T11" fmla="*/ 48 h 80"/>
                <a:gd name="T12" fmla="*/ 63 w 297"/>
                <a:gd name="T13" fmla="*/ 80 h 80"/>
                <a:gd name="T14" fmla="*/ 201 w 297"/>
                <a:gd name="T15" fmla="*/ 48 h 80"/>
                <a:gd name="T16" fmla="*/ 255 w 297"/>
                <a:gd name="T17" fmla="*/ 1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7" h="80">
                  <a:moveTo>
                    <a:pt x="255" y="14"/>
                  </a:moveTo>
                  <a:cubicBezTo>
                    <a:pt x="255" y="14"/>
                    <a:pt x="192" y="13"/>
                    <a:pt x="134" y="12"/>
                  </a:cubicBezTo>
                  <a:cubicBezTo>
                    <a:pt x="140" y="7"/>
                    <a:pt x="144" y="2"/>
                    <a:pt x="132" y="1"/>
                  </a:cubicBezTo>
                  <a:cubicBezTo>
                    <a:pt x="118" y="0"/>
                    <a:pt x="95" y="7"/>
                    <a:pt x="78" y="13"/>
                  </a:cubicBezTo>
                  <a:cubicBezTo>
                    <a:pt x="67" y="13"/>
                    <a:pt x="57" y="14"/>
                    <a:pt x="50" y="14"/>
                  </a:cubicBezTo>
                  <a:cubicBezTo>
                    <a:pt x="0" y="19"/>
                    <a:pt x="0" y="48"/>
                    <a:pt x="0" y="48"/>
                  </a:cubicBezTo>
                  <a:cubicBezTo>
                    <a:pt x="63" y="80"/>
                    <a:pt x="63" y="80"/>
                    <a:pt x="63" y="80"/>
                  </a:cubicBezTo>
                  <a:cubicBezTo>
                    <a:pt x="63" y="80"/>
                    <a:pt x="106" y="59"/>
                    <a:pt x="201" y="48"/>
                  </a:cubicBezTo>
                  <a:cubicBezTo>
                    <a:pt x="297" y="38"/>
                    <a:pt x="255" y="14"/>
                    <a:pt x="255" y="14"/>
                  </a:cubicBezTo>
                </a:path>
              </a:pathLst>
            </a:custGeom>
            <a:solidFill>
              <a:srgbClr val="FDD0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1715769" y="3449932"/>
              <a:ext cx="181664" cy="39103"/>
            </a:xfrm>
            <a:custGeom>
              <a:avLst/>
              <a:gdLst>
                <a:gd name="T0" fmla="*/ 0 w 94"/>
                <a:gd name="T1" fmla="*/ 0 h 20"/>
                <a:gd name="T2" fmla="*/ 0 w 94"/>
                <a:gd name="T3" fmla="*/ 1 h 20"/>
                <a:gd name="T4" fmla="*/ 47 w 94"/>
                <a:gd name="T5" fmla="*/ 20 h 20"/>
                <a:gd name="T6" fmla="*/ 94 w 94"/>
                <a:gd name="T7" fmla="*/ 1 h 20"/>
                <a:gd name="T8" fmla="*/ 94 w 94"/>
                <a:gd name="T9" fmla="*/ 0 h 20"/>
                <a:gd name="T10" fmla="*/ 0 w 94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4" h="20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1"/>
                    <a:pt x="21" y="20"/>
                    <a:pt x="47" y="20"/>
                  </a:cubicBezTo>
                  <a:cubicBezTo>
                    <a:pt x="73" y="20"/>
                    <a:pt x="94" y="11"/>
                    <a:pt x="94" y="1"/>
                  </a:cubicBezTo>
                  <a:cubicBezTo>
                    <a:pt x="94" y="0"/>
                    <a:pt x="94" y="0"/>
                    <a:pt x="9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DAA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101"/>
            <p:cNvSpPr>
              <a:spLocks noEditPoints="1"/>
            </p:cNvSpPr>
            <p:nvPr/>
          </p:nvSpPr>
          <p:spPr bwMode="auto">
            <a:xfrm>
              <a:off x="1385026" y="3085789"/>
              <a:ext cx="780423" cy="242762"/>
            </a:xfrm>
            <a:custGeom>
              <a:avLst/>
              <a:gdLst>
                <a:gd name="T0" fmla="*/ 401 w 405"/>
                <a:gd name="T1" fmla="*/ 7 h 126"/>
                <a:gd name="T2" fmla="*/ 369 w 405"/>
                <a:gd name="T3" fmla="*/ 7 h 126"/>
                <a:gd name="T4" fmla="*/ 253 w 405"/>
                <a:gd name="T5" fmla="*/ 14 h 126"/>
                <a:gd name="T6" fmla="*/ 202 w 405"/>
                <a:gd name="T7" fmla="*/ 19 h 126"/>
                <a:gd name="T8" fmla="*/ 152 w 405"/>
                <a:gd name="T9" fmla="*/ 14 h 126"/>
                <a:gd name="T10" fmla="*/ 36 w 405"/>
                <a:gd name="T11" fmla="*/ 7 h 126"/>
                <a:gd name="T12" fmla="*/ 4 w 405"/>
                <a:gd name="T13" fmla="*/ 7 h 126"/>
                <a:gd name="T14" fmla="*/ 4 w 405"/>
                <a:gd name="T15" fmla="*/ 35 h 126"/>
                <a:gd name="T16" fmla="*/ 13 w 405"/>
                <a:gd name="T17" fmla="*/ 42 h 126"/>
                <a:gd name="T18" fmla="*/ 24 w 405"/>
                <a:gd name="T19" fmla="*/ 84 h 126"/>
                <a:gd name="T20" fmla="*/ 40 w 405"/>
                <a:gd name="T21" fmla="*/ 109 h 126"/>
                <a:gd name="T22" fmla="*/ 63 w 405"/>
                <a:gd name="T23" fmla="*/ 121 h 126"/>
                <a:gd name="T24" fmla="*/ 133 w 405"/>
                <a:gd name="T25" fmla="*/ 116 h 126"/>
                <a:gd name="T26" fmla="*/ 174 w 405"/>
                <a:gd name="T27" fmla="*/ 60 h 126"/>
                <a:gd name="T28" fmla="*/ 198 w 405"/>
                <a:gd name="T29" fmla="*/ 36 h 126"/>
                <a:gd name="T30" fmla="*/ 201 w 405"/>
                <a:gd name="T31" fmla="*/ 36 h 126"/>
                <a:gd name="T32" fmla="*/ 206 w 405"/>
                <a:gd name="T33" fmla="*/ 36 h 126"/>
                <a:gd name="T34" fmla="*/ 231 w 405"/>
                <a:gd name="T35" fmla="*/ 60 h 126"/>
                <a:gd name="T36" fmla="*/ 272 w 405"/>
                <a:gd name="T37" fmla="*/ 116 h 126"/>
                <a:gd name="T38" fmla="*/ 342 w 405"/>
                <a:gd name="T39" fmla="*/ 121 h 126"/>
                <a:gd name="T40" fmla="*/ 365 w 405"/>
                <a:gd name="T41" fmla="*/ 109 h 126"/>
                <a:gd name="T42" fmla="*/ 381 w 405"/>
                <a:gd name="T43" fmla="*/ 84 h 126"/>
                <a:gd name="T44" fmla="*/ 391 w 405"/>
                <a:gd name="T45" fmla="*/ 42 h 126"/>
                <a:gd name="T46" fmla="*/ 401 w 405"/>
                <a:gd name="T47" fmla="*/ 35 h 126"/>
                <a:gd name="T48" fmla="*/ 401 w 405"/>
                <a:gd name="T49" fmla="*/ 7 h 126"/>
                <a:gd name="T50" fmla="*/ 162 w 405"/>
                <a:gd name="T51" fmla="*/ 61 h 126"/>
                <a:gd name="T52" fmla="*/ 126 w 405"/>
                <a:gd name="T53" fmla="*/ 111 h 126"/>
                <a:gd name="T54" fmla="*/ 58 w 405"/>
                <a:gd name="T55" fmla="*/ 112 h 126"/>
                <a:gd name="T56" fmla="*/ 26 w 405"/>
                <a:gd name="T57" fmla="*/ 28 h 126"/>
                <a:gd name="T58" fmla="*/ 89 w 405"/>
                <a:gd name="T59" fmla="*/ 15 h 126"/>
                <a:gd name="T60" fmla="*/ 148 w 405"/>
                <a:gd name="T61" fmla="*/ 22 h 126"/>
                <a:gd name="T62" fmla="*/ 162 w 405"/>
                <a:gd name="T63" fmla="*/ 61 h 126"/>
                <a:gd name="T64" fmla="*/ 347 w 405"/>
                <a:gd name="T65" fmla="*/ 112 h 126"/>
                <a:gd name="T66" fmla="*/ 279 w 405"/>
                <a:gd name="T67" fmla="*/ 111 h 126"/>
                <a:gd name="T68" fmla="*/ 243 w 405"/>
                <a:gd name="T69" fmla="*/ 61 h 126"/>
                <a:gd name="T70" fmla="*/ 257 w 405"/>
                <a:gd name="T71" fmla="*/ 22 h 126"/>
                <a:gd name="T72" fmla="*/ 316 w 405"/>
                <a:gd name="T73" fmla="*/ 15 h 126"/>
                <a:gd name="T74" fmla="*/ 379 w 405"/>
                <a:gd name="T75" fmla="*/ 28 h 126"/>
                <a:gd name="T76" fmla="*/ 347 w 405"/>
                <a:gd name="T77" fmla="*/ 11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05" h="126">
                  <a:moveTo>
                    <a:pt x="401" y="7"/>
                  </a:moveTo>
                  <a:cubicBezTo>
                    <a:pt x="401" y="7"/>
                    <a:pt x="378" y="7"/>
                    <a:pt x="369" y="7"/>
                  </a:cubicBezTo>
                  <a:cubicBezTo>
                    <a:pt x="360" y="8"/>
                    <a:pt x="323" y="0"/>
                    <a:pt x="253" y="14"/>
                  </a:cubicBezTo>
                  <a:cubicBezTo>
                    <a:pt x="253" y="14"/>
                    <a:pt x="231" y="19"/>
                    <a:pt x="202" y="19"/>
                  </a:cubicBezTo>
                  <a:cubicBezTo>
                    <a:pt x="174" y="19"/>
                    <a:pt x="152" y="14"/>
                    <a:pt x="152" y="14"/>
                  </a:cubicBezTo>
                  <a:cubicBezTo>
                    <a:pt x="82" y="0"/>
                    <a:pt x="45" y="8"/>
                    <a:pt x="36" y="7"/>
                  </a:cubicBezTo>
                  <a:cubicBezTo>
                    <a:pt x="27" y="7"/>
                    <a:pt x="4" y="7"/>
                    <a:pt x="4" y="7"/>
                  </a:cubicBezTo>
                  <a:cubicBezTo>
                    <a:pt x="0" y="22"/>
                    <a:pt x="3" y="34"/>
                    <a:pt x="4" y="35"/>
                  </a:cubicBezTo>
                  <a:cubicBezTo>
                    <a:pt x="5" y="36"/>
                    <a:pt x="10" y="36"/>
                    <a:pt x="13" y="42"/>
                  </a:cubicBezTo>
                  <a:cubicBezTo>
                    <a:pt x="17" y="48"/>
                    <a:pt x="18" y="64"/>
                    <a:pt x="24" y="84"/>
                  </a:cubicBezTo>
                  <a:cubicBezTo>
                    <a:pt x="27" y="93"/>
                    <a:pt x="33" y="103"/>
                    <a:pt x="40" y="109"/>
                  </a:cubicBezTo>
                  <a:cubicBezTo>
                    <a:pt x="48" y="116"/>
                    <a:pt x="57" y="120"/>
                    <a:pt x="63" y="121"/>
                  </a:cubicBezTo>
                  <a:cubicBezTo>
                    <a:pt x="75" y="124"/>
                    <a:pt x="111" y="126"/>
                    <a:pt x="133" y="116"/>
                  </a:cubicBezTo>
                  <a:cubicBezTo>
                    <a:pt x="155" y="106"/>
                    <a:pt x="165" y="83"/>
                    <a:pt x="174" y="60"/>
                  </a:cubicBezTo>
                  <a:cubicBezTo>
                    <a:pt x="182" y="37"/>
                    <a:pt x="198" y="36"/>
                    <a:pt x="198" y="36"/>
                  </a:cubicBezTo>
                  <a:cubicBezTo>
                    <a:pt x="198" y="36"/>
                    <a:pt x="199" y="36"/>
                    <a:pt x="201" y="36"/>
                  </a:cubicBezTo>
                  <a:cubicBezTo>
                    <a:pt x="205" y="36"/>
                    <a:pt x="206" y="36"/>
                    <a:pt x="206" y="36"/>
                  </a:cubicBezTo>
                  <a:cubicBezTo>
                    <a:pt x="206" y="36"/>
                    <a:pt x="223" y="37"/>
                    <a:pt x="231" y="60"/>
                  </a:cubicBezTo>
                  <a:cubicBezTo>
                    <a:pt x="239" y="83"/>
                    <a:pt x="250" y="106"/>
                    <a:pt x="272" y="116"/>
                  </a:cubicBezTo>
                  <a:cubicBezTo>
                    <a:pt x="294" y="126"/>
                    <a:pt x="330" y="124"/>
                    <a:pt x="342" y="121"/>
                  </a:cubicBezTo>
                  <a:cubicBezTo>
                    <a:pt x="348" y="120"/>
                    <a:pt x="357" y="116"/>
                    <a:pt x="365" y="109"/>
                  </a:cubicBezTo>
                  <a:cubicBezTo>
                    <a:pt x="372" y="103"/>
                    <a:pt x="378" y="93"/>
                    <a:pt x="381" y="84"/>
                  </a:cubicBezTo>
                  <a:cubicBezTo>
                    <a:pt x="387" y="64"/>
                    <a:pt x="388" y="48"/>
                    <a:pt x="391" y="42"/>
                  </a:cubicBezTo>
                  <a:cubicBezTo>
                    <a:pt x="395" y="36"/>
                    <a:pt x="400" y="36"/>
                    <a:pt x="401" y="35"/>
                  </a:cubicBezTo>
                  <a:cubicBezTo>
                    <a:pt x="402" y="34"/>
                    <a:pt x="405" y="22"/>
                    <a:pt x="401" y="7"/>
                  </a:cubicBezTo>
                  <a:moveTo>
                    <a:pt x="162" y="61"/>
                  </a:moveTo>
                  <a:cubicBezTo>
                    <a:pt x="160" y="73"/>
                    <a:pt x="151" y="102"/>
                    <a:pt x="126" y="111"/>
                  </a:cubicBezTo>
                  <a:cubicBezTo>
                    <a:pt x="87" y="123"/>
                    <a:pt x="58" y="112"/>
                    <a:pt x="58" y="112"/>
                  </a:cubicBezTo>
                  <a:cubicBezTo>
                    <a:pt x="28" y="104"/>
                    <a:pt x="20" y="41"/>
                    <a:pt x="26" y="28"/>
                  </a:cubicBezTo>
                  <a:cubicBezTo>
                    <a:pt x="32" y="15"/>
                    <a:pt x="51" y="15"/>
                    <a:pt x="89" y="15"/>
                  </a:cubicBezTo>
                  <a:cubicBezTo>
                    <a:pt x="126" y="15"/>
                    <a:pt x="148" y="22"/>
                    <a:pt x="148" y="22"/>
                  </a:cubicBezTo>
                  <a:cubicBezTo>
                    <a:pt x="167" y="28"/>
                    <a:pt x="165" y="48"/>
                    <a:pt x="162" y="61"/>
                  </a:cubicBezTo>
                  <a:moveTo>
                    <a:pt x="347" y="112"/>
                  </a:moveTo>
                  <a:cubicBezTo>
                    <a:pt x="347" y="112"/>
                    <a:pt x="318" y="123"/>
                    <a:pt x="279" y="111"/>
                  </a:cubicBezTo>
                  <a:cubicBezTo>
                    <a:pt x="254" y="102"/>
                    <a:pt x="245" y="73"/>
                    <a:pt x="243" y="61"/>
                  </a:cubicBezTo>
                  <a:cubicBezTo>
                    <a:pt x="240" y="48"/>
                    <a:pt x="238" y="28"/>
                    <a:pt x="257" y="22"/>
                  </a:cubicBezTo>
                  <a:cubicBezTo>
                    <a:pt x="257" y="22"/>
                    <a:pt x="279" y="15"/>
                    <a:pt x="316" y="15"/>
                  </a:cubicBezTo>
                  <a:cubicBezTo>
                    <a:pt x="354" y="15"/>
                    <a:pt x="373" y="15"/>
                    <a:pt x="379" y="28"/>
                  </a:cubicBezTo>
                  <a:cubicBezTo>
                    <a:pt x="385" y="41"/>
                    <a:pt x="377" y="104"/>
                    <a:pt x="347" y="112"/>
                  </a:cubicBezTo>
                </a:path>
              </a:pathLst>
            </a:custGeom>
            <a:solidFill>
              <a:srgbClr val="404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472212" y="3081562"/>
            <a:ext cx="2129775" cy="3022717"/>
            <a:chOff x="2993937" y="1939592"/>
            <a:chExt cx="2859380" cy="4197018"/>
          </a:xfrm>
        </p:grpSpPr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3012673" y="1973807"/>
              <a:ext cx="2819463" cy="254818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2993937" y="1939592"/>
              <a:ext cx="2859380" cy="76576"/>
            </a:xfrm>
            <a:custGeom>
              <a:avLst/>
              <a:gdLst>
                <a:gd name="T0" fmla="*/ 1484 w 1484"/>
                <a:gd name="T1" fmla="*/ 20 h 40"/>
                <a:gd name="T2" fmla="*/ 1464 w 1484"/>
                <a:gd name="T3" fmla="*/ 40 h 40"/>
                <a:gd name="T4" fmla="*/ 20 w 1484"/>
                <a:gd name="T5" fmla="*/ 40 h 40"/>
                <a:gd name="T6" fmla="*/ 0 w 1484"/>
                <a:gd name="T7" fmla="*/ 20 h 40"/>
                <a:gd name="T8" fmla="*/ 0 w 1484"/>
                <a:gd name="T9" fmla="*/ 20 h 40"/>
                <a:gd name="T10" fmla="*/ 20 w 1484"/>
                <a:gd name="T11" fmla="*/ 0 h 40"/>
                <a:gd name="T12" fmla="*/ 1464 w 1484"/>
                <a:gd name="T13" fmla="*/ 0 h 40"/>
                <a:gd name="T14" fmla="*/ 1484 w 1484"/>
                <a:gd name="T15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4" h="40">
                  <a:moveTo>
                    <a:pt x="1484" y="20"/>
                  </a:moveTo>
                  <a:cubicBezTo>
                    <a:pt x="1484" y="31"/>
                    <a:pt x="1475" y="40"/>
                    <a:pt x="1464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1464" y="0"/>
                    <a:pt x="1464" y="0"/>
                    <a:pt x="1464" y="0"/>
                  </a:cubicBezTo>
                  <a:cubicBezTo>
                    <a:pt x="1475" y="0"/>
                    <a:pt x="1484" y="9"/>
                    <a:pt x="1484" y="2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2993937" y="4482894"/>
              <a:ext cx="2859380" cy="79020"/>
            </a:xfrm>
            <a:custGeom>
              <a:avLst/>
              <a:gdLst>
                <a:gd name="T0" fmla="*/ 1484 w 1484"/>
                <a:gd name="T1" fmla="*/ 20 h 41"/>
                <a:gd name="T2" fmla="*/ 1464 w 1484"/>
                <a:gd name="T3" fmla="*/ 41 h 41"/>
                <a:gd name="T4" fmla="*/ 20 w 1484"/>
                <a:gd name="T5" fmla="*/ 41 h 41"/>
                <a:gd name="T6" fmla="*/ 0 w 1484"/>
                <a:gd name="T7" fmla="*/ 20 h 41"/>
                <a:gd name="T8" fmla="*/ 0 w 1484"/>
                <a:gd name="T9" fmla="*/ 20 h 41"/>
                <a:gd name="T10" fmla="*/ 20 w 1484"/>
                <a:gd name="T11" fmla="*/ 0 h 41"/>
                <a:gd name="T12" fmla="*/ 1464 w 1484"/>
                <a:gd name="T13" fmla="*/ 0 h 41"/>
                <a:gd name="T14" fmla="*/ 1484 w 1484"/>
                <a:gd name="T15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4" h="41">
                  <a:moveTo>
                    <a:pt x="1484" y="20"/>
                  </a:moveTo>
                  <a:cubicBezTo>
                    <a:pt x="1484" y="32"/>
                    <a:pt x="1475" y="41"/>
                    <a:pt x="1464" y="41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9" y="41"/>
                    <a:pt x="0" y="32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1464" y="0"/>
                    <a:pt x="1464" y="0"/>
                    <a:pt x="1464" y="0"/>
                  </a:cubicBezTo>
                  <a:cubicBezTo>
                    <a:pt x="1475" y="0"/>
                    <a:pt x="1484" y="9"/>
                    <a:pt x="1484" y="2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4385339" y="4482894"/>
              <a:ext cx="76576" cy="1653716"/>
            </a:xfrm>
            <a:custGeom>
              <a:avLst/>
              <a:gdLst>
                <a:gd name="T0" fmla="*/ 20 w 40"/>
                <a:gd name="T1" fmla="*/ 858 h 858"/>
                <a:gd name="T2" fmla="*/ 0 w 40"/>
                <a:gd name="T3" fmla="*/ 838 h 858"/>
                <a:gd name="T4" fmla="*/ 0 w 40"/>
                <a:gd name="T5" fmla="*/ 20 h 858"/>
                <a:gd name="T6" fmla="*/ 20 w 40"/>
                <a:gd name="T7" fmla="*/ 0 h 858"/>
                <a:gd name="T8" fmla="*/ 20 w 40"/>
                <a:gd name="T9" fmla="*/ 0 h 858"/>
                <a:gd name="T10" fmla="*/ 40 w 40"/>
                <a:gd name="T11" fmla="*/ 20 h 858"/>
                <a:gd name="T12" fmla="*/ 40 w 40"/>
                <a:gd name="T13" fmla="*/ 838 h 858"/>
                <a:gd name="T14" fmla="*/ 20 w 40"/>
                <a:gd name="T15" fmla="*/ 858 h 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858">
                  <a:moveTo>
                    <a:pt x="20" y="858"/>
                  </a:moveTo>
                  <a:cubicBezTo>
                    <a:pt x="9" y="858"/>
                    <a:pt x="0" y="849"/>
                    <a:pt x="0" y="838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838"/>
                    <a:pt x="40" y="838"/>
                    <a:pt x="40" y="838"/>
                  </a:cubicBezTo>
                  <a:cubicBezTo>
                    <a:pt x="40" y="849"/>
                    <a:pt x="31" y="858"/>
                    <a:pt x="20" y="85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4737263" y="4513850"/>
              <a:ext cx="553139" cy="1591804"/>
            </a:xfrm>
            <a:custGeom>
              <a:avLst/>
              <a:gdLst>
                <a:gd name="T0" fmla="*/ 270 w 287"/>
                <a:gd name="T1" fmla="*/ 823 h 826"/>
                <a:gd name="T2" fmla="*/ 245 w 287"/>
                <a:gd name="T3" fmla="*/ 809 h 826"/>
                <a:gd name="T4" fmla="*/ 3 w 287"/>
                <a:gd name="T5" fmla="*/ 29 h 826"/>
                <a:gd name="T6" fmla="*/ 16 w 287"/>
                <a:gd name="T7" fmla="*/ 4 h 826"/>
                <a:gd name="T8" fmla="*/ 16 w 287"/>
                <a:gd name="T9" fmla="*/ 4 h 826"/>
                <a:gd name="T10" fmla="*/ 41 w 287"/>
                <a:gd name="T11" fmla="*/ 17 h 826"/>
                <a:gd name="T12" fmla="*/ 283 w 287"/>
                <a:gd name="T13" fmla="*/ 798 h 826"/>
                <a:gd name="T14" fmla="*/ 270 w 287"/>
                <a:gd name="T15" fmla="*/ 823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7" h="826">
                  <a:moveTo>
                    <a:pt x="270" y="823"/>
                  </a:moveTo>
                  <a:cubicBezTo>
                    <a:pt x="260" y="826"/>
                    <a:pt x="248" y="820"/>
                    <a:pt x="245" y="809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0" y="18"/>
                    <a:pt x="6" y="7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27" y="0"/>
                    <a:pt x="38" y="6"/>
                    <a:pt x="41" y="17"/>
                  </a:cubicBezTo>
                  <a:cubicBezTo>
                    <a:pt x="283" y="798"/>
                    <a:pt x="283" y="798"/>
                    <a:pt x="283" y="798"/>
                  </a:cubicBezTo>
                  <a:cubicBezTo>
                    <a:pt x="287" y="808"/>
                    <a:pt x="281" y="819"/>
                    <a:pt x="270" y="82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3569886" y="4513850"/>
              <a:ext cx="554769" cy="1591804"/>
            </a:xfrm>
            <a:custGeom>
              <a:avLst/>
              <a:gdLst>
                <a:gd name="T0" fmla="*/ 17 w 288"/>
                <a:gd name="T1" fmla="*/ 823 h 826"/>
                <a:gd name="T2" fmla="*/ 42 w 288"/>
                <a:gd name="T3" fmla="*/ 809 h 826"/>
                <a:gd name="T4" fmla="*/ 284 w 288"/>
                <a:gd name="T5" fmla="*/ 29 h 826"/>
                <a:gd name="T6" fmla="*/ 271 w 288"/>
                <a:gd name="T7" fmla="*/ 4 h 826"/>
                <a:gd name="T8" fmla="*/ 271 w 288"/>
                <a:gd name="T9" fmla="*/ 4 h 826"/>
                <a:gd name="T10" fmla="*/ 246 w 288"/>
                <a:gd name="T11" fmla="*/ 17 h 826"/>
                <a:gd name="T12" fmla="*/ 4 w 288"/>
                <a:gd name="T13" fmla="*/ 798 h 826"/>
                <a:gd name="T14" fmla="*/ 17 w 288"/>
                <a:gd name="T15" fmla="*/ 823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8" h="826">
                  <a:moveTo>
                    <a:pt x="17" y="823"/>
                  </a:moveTo>
                  <a:cubicBezTo>
                    <a:pt x="28" y="826"/>
                    <a:pt x="39" y="820"/>
                    <a:pt x="42" y="809"/>
                  </a:cubicBezTo>
                  <a:cubicBezTo>
                    <a:pt x="284" y="29"/>
                    <a:pt x="284" y="29"/>
                    <a:pt x="284" y="29"/>
                  </a:cubicBezTo>
                  <a:cubicBezTo>
                    <a:pt x="288" y="18"/>
                    <a:pt x="282" y="7"/>
                    <a:pt x="271" y="4"/>
                  </a:cubicBezTo>
                  <a:cubicBezTo>
                    <a:pt x="271" y="4"/>
                    <a:pt x="271" y="4"/>
                    <a:pt x="271" y="4"/>
                  </a:cubicBezTo>
                  <a:cubicBezTo>
                    <a:pt x="260" y="0"/>
                    <a:pt x="249" y="6"/>
                    <a:pt x="246" y="17"/>
                  </a:cubicBezTo>
                  <a:cubicBezTo>
                    <a:pt x="4" y="798"/>
                    <a:pt x="4" y="798"/>
                    <a:pt x="4" y="798"/>
                  </a:cubicBezTo>
                  <a:cubicBezTo>
                    <a:pt x="0" y="808"/>
                    <a:pt x="6" y="819"/>
                    <a:pt x="17" y="82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102"/>
            <p:cNvSpPr>
              <a:spLocks noEditPoints="1"/>
            </p:cNvSpPr>
            <p:nvPr/>
          </p:nvSpPr>
          <p:spPr bwMode="auto">
            <a:xfrm>
              <a:off x="3570217" y="3383161"/>
              <a:ext cx="387383" cy="332044"/>
            </a:xfrm>
            <a:custGeom>
              <a:avLst/>
              <a:gdLst>
                <a:gd name="T0" fmla="*/ 4 w 94"/>
                <a:gd name="T1" fmla="*/ 19 h 81"/>
                <a:gd name="T2" fmla="*/ 46 w 94"/>
                <a:gd name="T3" fmla="*/ 19 h 81"/>
                <a:gd name="T4" fmla="*/ 50 w 94"/>
                <a:gd name="T5" fmla="*/ 16 h 81"/>
                <a:gd name="T6" fmla="*/ 73 w 94"/>
                <a:gd name="T7" fmla="*/ 0 h 81"/>
                <a:gd name="T8" fmla="*/ 73 w 94"/>
                <a:gd name="T9" fmla="*/ 33 h 81"/>
                <a:gd name="T10" fmla="*/ 73 w 94"/>
                <a:gd name="T11" fmla="*/ 66 h 81"/>
                <a:gd name="T12" fmla="*/ 50 w 94"/>
                <a:gd name="T13" fmla="*/ 49 h 81"/>
                <a:gd name="T14" fmla="*/ 46 w 94"/>
                <a:gd name="T15" fmla="*/ 47 h 81"/>
                <a:gd name="T16" fmla="*/ 33 w 94"/>
                <a:gd name="T17" fmla="*/ 47 h 81"/>
                <a:gd name="T18" fmla="*/ 40 w 94"/>
                <a:gd name="T19" fmla="*/ 70 h 81"/>
                <a:gd name="T20" fmla="*/ 45 w 94"/>
                <a:gd name="T21" fmla="*/ 70 h 81"/>
                <a:gd name="T22" fmla="*/ 45 w 94"/>
                <a:gd name="T23" fmla="*/ 81 h 81"/>
                <a:gd name="T24" fmla="*/ 43 w 94"/>
                <a:gd name="T25" fmla="*/ 81 h 81"/>
                <a:gd name="T26" fmla="*/ 21 w 94"/>
                <a:gd name="T27" fmla="*/ 81 h 81"/>
                <a:gd name="T28" fmla="*/ 11 w 94"/>
                <a:gd name="T29" fmla="*/ 47 h 81"/>
                <a:gd name="T30" fmla="*/ 4 w 94"/>
                <a:gd name="T31" fmla="*/ 47 h 81"/>
                <a:gd name="T32" fmla="*/ 4 w 94"/>
                <a:gd name="T33" fmla="*/ 19 h 81"/>
                <a:gd name="T34" fmla="*/ 87 w 94"/>
                <a:gd name="T35" fmla="*/ 23 h 81"/>
                <a:gd name="T36" fmla="*/ 94 w 94"/>
                <a:gd name="T37" fmla="*/ 33 h 81"/>
                <a:gd name="T38" fmla="*/ 87 w 94"/>
                <a:gd name="T39" fmla="*/ 43 h 81"/>
                <a:gd name="T40" fmla="*/ 87 w 94"/>
                <a:gd name="T41" fmla="*/ 66 h 81"/>
                <a:gd name="T42" fmla="*/ 78 w 94"/>
                <a:gd name="T43" fmla="*/ 66 h 81"/>
                <a:gd name="T44" fmla="*/ 78 w 94"/>
                <a:gd name="T45" fmla="*/ 0 h 81"/>
                <a:gd name="T46" fmla="*/ 87 w 94"/>
                <a:gd name="T47" fmla="*/ 0 h 81"/>
                <a:gd name="T48" fmla="*/ 87 w 94"/>
                <a:gd name="T49" fmla="*/ 23 h 81"/>
                <a:gd name="T50" fmla="*/ 46 w 94"/>
                <a:gd name="T51" fmla="*/ 49 h 81"/>
                <a:gd name="T52" fmla="*/ 37 w 94"/>
                <a:gd name="T53" fmla="*/ 49 h 81"/>
                <a:gd name="T54" fmla="*/ 40 w 94"/>
                <a:gd name="T55" fmla="*/ 61 h 81"/>
                <a:gd name="T56" fmla="*/ 43 w 94"/>
                <a:gd name="T57" fmla="*/ 61 h 81"/>
                <a:gd name="T58" fmla="*/ 43 w 94"/>
                <a:gd name="T59" fmla="*/ 57 h 81"/>
                <a:gd name="T60" fmla="*/ 46 w 94"/>
                <a:gd name="T61" fmla="*/ 49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4" h="81">
                  <a:moveTo>
                    <a:pt x="4" y="19"/>
                  </a:moveTo>
                  <a:cubicBezTo>
                    <a:pt x="46" y="19"/>
                    <a:pt x="46" y="19"/>
                    <a:pt x="46" y="19"/>
                  </a:cubicBezTo>
                  <a:cubicBezTo>
                    <a:pt x="50" y="16"/>
                    <a:pt x="50" y="16"/>
                    <a:pt x="50" y="16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3" y="33"/>
                    <a:pt x="73" y="33"/>
                    <a:pt x="73" y="33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50" y="49"/>
                    <a:pt x="50" y="49"/>
                    <a:pt x="50" y="49"/>
                  </a:cubicBezTo>
                  <a:cubicBezTo>
                    <a:pt x="46" y="47"/>
                    <a:pt x="46" y="47"/>
                    <a:pt x="46" y="47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40" y="70"/>
                    <a:pt x="40" y="70"/>
                    <a:pt x="40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81"/>
                    <a:pt x="45" y="81"/>
                    <a:pt x="45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21" y="81"/>
                    <a:pt x="21" y="81"/>
                    <a:pt x="21" y="81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0" y="37"/>
                    <a:pt x="0" y="28"/>
                    <a:pt x="4" y="19"/>
                  </a:cubicBezTo>
                  <a:close/>
                  <a:moveTo>
                    <a:pt x="87" y="23"/>
                  </a:moveTo>
                  <a:cubicBezTo>
                    <a:pt x="91" y="24"/>
                    <a:pt x="94" y="28"/>
                    <a:pt x="94" y="33"/>
                  </a:cubicBezTo>
                  <a:cubicBezTo>
                    <a:pt x="94" y="38"/>
                    <a:pt x="91" y="42"/>
                    <a:pt x="87" y="43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87" y="23"/>
                    <a:pt x="87" y="23"/>
                    <a:pt x="87" y="23"/>
                  </a:cubicBezTo>
                  <a:close/>
                  <a:moveTo>
                    <a:pt x="46" y="49"/>
                  </a:moveTo>
                  <a:cubicBezTo>
                    <a:pt x="37" y="49"/>
                    <a:pt x="37" y="49"/>
                    <a:pt x="37" y="49"/>
                  </a:cubicBezTo>
                  <a:cubicBezTo>
                    <a:pt x="40" y="61"/>
                    <a:pt x="40" y="61"/>
                    <a:pt x="40" y="61"/>
                  </a:cubicBezTo>
                  <a:cubicBezTo>
                    <a:pt x="43" y="61"/>
                    <a:pt x="43" y="61"/>
                    <a:pt x="43" y="61"/>
                  </a:cubicBezTo>
                  <a:cubicBezTo>
                    <a:pt x="43" y="57"/>
                    <a:pt x="43" y="57"/>
                    <a:pt x="43" y="57"/>
                  </a:cubicBezTo>
                  <a:lnTo>
                    <a:pt x="46" y="4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4" name="Freeform 103"/>
            <p:cNvSpPr>
              <a:spLocks noEditPoints="1"/>
            </p:cNvSpPr>
            <p:nvPr/>
          </p:nvSpPr>
          <p:spPr bwMode="auto">
            <a:xfrm>
              <a:off x="3547945" y="2763744"/>
              <a:ext cx="366393" cy="389292"/>
            </a:xfrm>
            <a:custGeom>
              <a:avLst/>
              <a:gdLst>
                <a:gd name="T0" fmla="*/ 75 w 89"/>
                <a:gd name="T1" fmla="*/ 22 h 95"/>
                <a:gd name="T2" fmla="*/ 89 w 89"/>
                <a:gd name="T3" fmla="*/ 53 h 95"/>
                <a:gd name="T4" fmla="*/ 78 w 89"/>
                <a:gd name="T5" fmla="*/ 80 h 95"/>
                <a:gd name="T6" fmla="*/ 47 w 89"/>
                <a:gd name="T7" fmla="*/ 53 h 95"/>
                <a:gd name="T8" fmla="*/ 75 w 89"/>
                <a:gd name="T9" fmla="*/ 22 h 95"/>
                <a:gd name="T10" fmla="*/ 76 w 89"/>
                <a:gd name="T11" fmla="*/ 83 h 95"/>
                <a:gd name="T12" fmla="*/ 69 w 89"/>
                <a:gd name="T13" fmla="*/ 88 h 95"/>
                <a:gd name="T14" fmla="*/ 74 w 89"/>
                <a:gd name="T15" fmla="*/ 81 h 95"/>
                <a:gd name="T16" fmla="*/ 76 w 89"/>
                <a:gd name="T17" fmla="*/ 83 h 95"/>
                <a:gd name="T18" fmla="*/ 64 w 89"/>
                <a:gd name="T19" fmla="*/ 92 h 95"/>
                <a:gd name="T20" fmla="*/ 72 w 89"/>
                <a:gd name="T21" fmla="*/ 79 h 95"/>
                <a:gd name="T22" fmla="*/ 70 w 89"/>
                <a:gd name="T23" fmla="*/ 77 h 95"/>
                <a:gd name="T24" fmla="*/ 60 w 89"/>
                <a:gd name="T25" fmla="*/ 94 h 95"/>
                <a:gd name="T26" fmla="*/ 64 w 89"/>
                <a:gd name="T27" fmla="*/ 92 h 95"/>
                <a:gd name="T28" fmla="*/ 58 w 89"/>
                <a:gd name="T29" fmla="*/ 91 h 95"/>
                <a:gd name="T30" fmla="*/ 67 w 89"/>
                <a:gd name="T31" fmla="*/ 75 h 95"/>
                <a:gd name="T32" fmla="*/ 65 w 89"/>
                <a:gd name="T33" fmla="*/ 74 h 95"/>
                <a:gd name="T34" fmla="*/ 57 w 89"/>
                <a:gd name="T35" fmla="*/ 88 h 95"/>
                <a:gd name="T36" fmla="*/ 58 w 89"/>
                <a:gd name="T37" fmla="*/ 91 h 95"/>
                <a:gd name="T38" fmla="*/ 56 w 89"/>
                <a:gd name="T39" fmla="*/ 84 h 95"/>
                <a:gd name="T40" fmla="*/ 63 w 89"/>
                <a:gd name="T41" fmla="*/ 72 h 95"/>
                <a:gd name="T42" fmla="*/ 61 w 89"/>
                <a:gd name="T43" fmla="*/ 70 h 95"/>
                <a:gd name="T44" fmla="*/ 55 w 89"/>
                <a:gd name="T45" fmla="*/ 81 h 95"/>
                <a:gd name="T46" fmla="*/ 56 w 89"/>
                <a:gd name="T47" fmla="*/ 84 h 95"/>
                <a:gd name="T48" fmla="*/ 53 w 89"/>
                <a:gd name="T49" fmla="*/ 78 h 95"/>
                <a:gd name="T50" fmla="*/ 59 w 89"/>
                <a:gd name="T51" fmla="*/ 68 h 95"/>
                <a:gd name="T52" fmla="*/ 57 w 89"/>
                <a:gd name="T53" fmla="*/ 66 h 95"/>
                <a:gd name="T54" fmla="*/ 52 w 89"/>
                <a:gd name="T55" fmla="*/ 75 h 95"/>
                <a:gd name="T56" fmla="*/ 53 w 89"/>
                <a:gd name="T57" fmla="*/ 78 h 95"/>
                <a:gd name="T58" fmla="*/ 51 w 89"/>
                <a:gd name="T59" fmla="*/ 71 h 95"/>
                <a:gd name="T60" fmla="*/ 55 w 89"/>
                <a:gd name="T61" fmla="*/ 64 h 95"/>
                <a:gd name="T62" fmla="*/ 53 w 89"/>
                <a:gd name="T63" fmla="*/ 62 h 95"/>
                <a:gd name="T64" fmla="*/ 50 w 89"/>
                <a:gd name="T65" fmla="*/ 68 h 95"/>
                <a:gd name="T66" fmla="*/ 51 w 89"/>
                <a:gd name="T67" fmla="*/ 71 h 95"/>
                <a:gd name="T68" fmla="*/ 48 w 89"/>
                <a:gd name="T69" fmla="*/ 65 h 95"/>
                <a:gd name="T70" fmla="*/ 51 w 89"/>
                <a:gd name="T71" fmla="*/ 61 h 95"/>
                <a:gd name="T72" fmla="*/ 49 w 89"/>
                <a:gd name="T73" fmla="*/ 59 h 95"/>
                <a:gd name="T74" fmla="*/ 47 w 89"/>
                <a:gd name="T75" fmla="*/ 61 h 95"/>
                <a:gd name="T76" fmla="*/ 48 w 89"/>
                <a:gd name="T77" fmla="*/ 65 h 95"/>
                <a:gd name="T78" fmla="*/ 46 w 89"/>
                <a:gd name="T79" fmla="*/ 58 h 95"/>
                <a:gd name="T80" fmla="*/ 45 w 89"/>
                <a:gd name="T81" fmla="*/ 55 h 95"/>
                <a:gd name="T82" fmla="*/ 47 w 89"/>
                <a:gd name="T83" fmla="*/ 57 h 95"/>
                <a:gd name="T84" fmla="*/ 46 w 89"/>
                <a:gd name="T85" fmla="*/ 58 h 95"/>
                <a:gd name="T86" fmla="*/ 59 w 89"/>
                <a:gd name="T87" fmla="*/ 17 h 95"/>
                <a:gd name="T88" fmla="*/ 41 w 89"/>
                <a:gd name="T89" fmla="*/ 54 h 95"/>
                <a:gd name="T90" fmla="*/ 36 w 89"/>
                <a:gd name="T91" fmla="*/ 13 h 95"/>
                <a:gd name="T92" fmla="*/ 0 w 89"/>
                <a:gd name="T93" fmla="*/ 54 h 95"/>
                <a:gd name="T94" fmla="*/ 41 w 89"/>
                <a:gd name="T95" fmla="*/ 95 h 95"/>
                <a:gd name="T96" fmla="*/ 55 w 89"/>
                <a:gd name="T97" fmla="*/ 93 h 95"/>
                <a:gd name="T98" fmla="*/ 41 w 89"/>
                <a:gd name="T99" fmla="*/ 54 h 95"/>
                <a:gd name="T100" fmla="*/ 68 w 89"/>
                <a:gd name="T101" fmla="*/ 23 h 95"/>
                <a:gd name="T102" fmla="*/ 59 w 89"/>
                <a:gd name="T103" fmla="*/ 17 h 95"/>
                <a:gd name="T104" fmla="*/ 43 w 89"/>
                <a:gd name="T105" fmla="*/ 0 h 95"/>
                <a:gd name="T106" fmla="*/ 38 w 89"/>
                <a:gd name="T107" fmla="*/ 0 h 95"/>
                <a:gd name="T108" fmla="*/ 43 w 89"/>
                <a:gd name="T109" fmla="*/ 41 h 95"/>
                <a:gd name="T110" fmla="*/ 61 w 89"/>
                <a:gd name="T111" fmla="*/ 4 h 95"/>
                <a:gd name="T112" fmla="*/ 43 w 89"/>
                <a:gd name="T11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9" h="95">
                  <a:moveTo>
                    <a:pt x="75" y="22"/>
                  </a:moveTo>
                  <a:cubicBezTo>
                    <a:pt x="83" y="29"/>
                    <a:pt x="89" y="40"/>
                    <a:pt x="89" y="53"/>
                  </a:cubicBezTo>
                  <a:cubicBezTo>
                    <a:pt x="89" y="63"/>
                    <a:pt x="85" y="73"/>
                    <a:pt x="78" y="80"/>
                  </a:cubicBezTo>
                  <a:cubicBezTo>
                    <a:pt x="47" y="53"/>
                    <a:pt x="47" y="53"/>
                    <a:pt x="47" y="53"/>
                  </a:cubicBezTo>
                  <a:cubicBezTo>
                    <a:pt x="75" y="22"/>
                    <a:pt x="75" y="22"/>
                    <a:pt x="75" y="22"/>
                  </a:cubicBezTo>
                  <a:close/>
                  <a:moveTo>
                    <a:pt x="76" y="83"/>
                  </a:moveTo>
                  <a:cubicBezTo>
                    <a:pt x="74" y="85"/>
                    <a:pt x="72" y="87"/>
                    <a:pt x="69" y="88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6" y="83"/>
                    <a:pt x="76" y="83"/>
                    <a:pt x="76" y="83"/>
                  </a:cubicBezTo>
                  <a:close/>
                  <a:moveTo>
                    <a:pt x="64" y="92"/>
                  </a:moveTo>
                  <a:cubicBezTo>
                    <a:pt x="72" y="79"/>
                    <a:pt x="72" y="79"/>
                    <a:pt x="72" y="79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0" y="94"/>
                    <a:pt x="60" y="94"/>
                    <a:pt x="60" y="94"/>
                  </a:cubicBezTo>
                  <a:cubicBezTo>
                    <a:pt x="61" y="93"/>
                    <a:pt x="63" y="92"/>
                    <a:pt x="64" y="92"/>
                  </a:cubicBezTo>
                  <a:close/>
                  <a:moveTo>
                    <a:pt x="58" y="91"/>
                  </a:moveTo>
                  <a:cubicBezTo>
                    <a:pt x="67" y="75"/>
                    <a:pt x="67" y="75"/>
                    <a:pt x="67" y="75"/>
                  </a:cubicBezTo>
                  <a:cubicBezTo>
                    <a:pt x="65" y="74"/>
                    <a:pt x="65" y="74"/>
                    <a:pt x="65" y="74"/>
                  </a:cubicBezTo>
                  <a:cubicBezTo>
                    <a:pt x="57" y="88"/>
                    <a:pt x="57" y="88"/>
                    <a:pt x="57" y="88"/>
                  </a:cubicBezTo>
                  <a:cubicBezTo>
                    <a:pt x="58" y="91"/>
                    <a:pt x="58" y="91"/>
                    <a:pt x="58" y="91"/>
                  </a:cubicBezTo>
                  <a:close/>
                  <a:moveTo>
                    <a:pt x="56" y="84"/>
                  </a:moveTo>
                  <a:cubicBezTo>
                    <a:pt x="63" y="72"/>
                    <a:pt x="63" y="72"/>
                    <a:pt x="63" y="72"/>
                  </a:cubicBezTo>
                  <a:cubicBezTo>
                    <a:pt x="61" y="70"/>
                    <a:pt x="61" y="70"/>
                    <a:pt x="61" y="70"/>
                  </a:cubicBezTo>
                  <a:cubicBezTo>
                    <a:pt x="55" y="81"/>
                    <a:pt x="55" y="81"/>
                    <a:pt x="55" y="81"/>
                  </a:cubicBezTo>
                  <a:cubicBezTo>
                    <a:pt x="56" y="84"/>
                    <a:pt x="56" y="84"/>
                    <a:pt x="56" y="84"/>
                  </a:cubicBezTo>
                  <a:close/>
                  <a:moveTo>
                    <a:pt x="53" y="7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7" y="66"/>
                    <a:pt x="57" y="66"/>
                    <a:pt x="57" y="66"/>
                  </a:cubicBezTo>
                  <a:cubicBezTo>
                    <a:pt x="52" y="75"/>
                    <a:pt x="52" y="75"/>
                    <a:pt x="52" y="75"/>
                  </a:cubicBezTo>
                  <a:cubicBezTo>
                    <a:pt x="53" y="78"/>
                    <a:pt x="53" y="78"/>
                    <a:pt x="53" y="78"/>
                  </a:cubicBezTo>
                  <a:close/>
                  <a:moveTo>
                    <a:pt x="51" y="71"/>
                  </a:moveTo>
                  <a:cubicBezTo>
                    <a:pt x="55" y="64"/>
                    <a:pt x="55" y="64"/>
                    <a:pt x="55" y="64"/>
                  </a:cubicBezTo>
                  <a:cubicBezTo>
                    <a:pt x="53" y="62"/>
                    <a:pt x="53" y="62"/>
                    <a:pt x="53" y="62"/>
                  </a:cubicBezTo>
                  <a:cubicBezTo>
                    <a:pt x="50" y="68"/>
                    <a:pt x="50" y="68"/>
                    <a:pt x="50" y="68"/>
                  </a:cubicBezTo>
                  <a:cubicBezTo>
                    <a:pt x="51" y="71"/>
                    <a:pt x="51" y="71"/>
                    <a:pt x="51" y="71"/>
                  </a:cubicBezTo>
                  <a:close/>
                  <a:moveTo>
                    <a:pt x="48" y="65"/>
                  </a:moveTo>
                  <a:cubicBezTo>
                    <a:pt x="51" y="61"/>
                    <a:pt x="51" y="61"/>
                    <a:pt x="51" y="61"/>
                  </a:cubicBezTo>
                  <a:cubicBezTo>
                    <a:pt x="49" y="59"/>
                    <a:pt x="49" y="59"/>
                    <a:pt x="49" y="59"/>
                  </a:cubicBezTo>
                  <a:cubicBezTo>
                    <a:pt x="47" y="61"/>
                    <a:pt x="47" y="61"/>
                    <a:pt x="47" y="61"/>
                  </a:cubicBezTo>
                  <a:cubicBezTo>
                    <a:pt x="48" y="65"/>
                    <a:pt x="48" y="65"/>
                    <a:pt x="48" y="65"/>
                  </a:cubicBezTo>
                  <a:close/>
                  <a:moveTo>
                    <a:pt x="46" y="58"/>
                  </a:moveTo>
                  <a:cubicBezTo>
                    <a:pt x="45" y="55"/>
                    <a:pt x="45" y="55"/>
                    <a:pt x="45" y="55"/>
                  </a:cubicBezTo>
                  <a:cubicBezTo>
                    <a:pt x="47" y="57"/>
                    <a:pt x="47" y="57"/>
                    <a:pt x="47" y="57"/>
                  </a:cubicBezTo>
                  <a:cubicBezTo>
                    <a:pt x="46" y="58"/>
                    <a:pt x="46" y="58"/>
                    <a:pt x="46" y="58"/>
                  </a:cubicBezTo>
                  <a:close/>
                  <a:moveTo>
                    <a:pt x="59" y="17"/>
                  </a:moveTo>
                  <a:cubicBezTo>
                    <a:pt x="41" y="54"/>
                    <a:pt x="41" y="54"/>
                    <a:pt x="41" y="54"/>
                  </a:cubicBezTo>
                  <a:cubicBezTo>
                    <a:pt x="41" y="54"/>
                    <a:pt x="38" y="28"/>
                    <a:pt x="36" y="13"/>
                  </a:cubicBezTo>
                  <a:cubicBezTo>
                    <a:pt x="16" y="15"/>
                    <a:pt x="0" y="33"/>
                    <a:pt x="0" y="54"/>
                  </a:cubicBezTo>
                  <a:cubicBezTo>
                    <a:pt x="0" y="77"/>
                    <a:pt x="18" y="95"/>
                    <a:pt x="41" y="95"/>
                  </a:cubicBezTo>
                  <a:cubicBezTo>
                    <a:pt x="46" y="95"/>
                    <a:pt x="51" y="94"/>
                    <a:pt x="55" y="93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68" y="23"/>
                    <a:pt x="68" y="23"/>
                    <a:pt x="68" y="23"/>
                  </a:cubicBezTo>
                  <a:cubicBezTo>
                    <a:pt x="66" y="20"/>
                    <a:pt x="63" y="18"/>
                    <a:pt x="59" y="17"/>
                  </a:cubicBezTo>
                  <a:close/>
                  <a:moveTo>
                    <a:pt x="43" y="0"/>
                  </a:moveTo>
                  <a:cubicBezTo>
                    <a:pt x="41" y="0"/>
                    <a:pt x="40" y="0"/>
                    <a:pt x="38" y="0"/>
                  </a:cubicBezTo>
                  <a:cubicBezTo>
                    <a:pt x="40" y="15"/>
                    <a:pt x="43" y="41"/>
                    <a:pt x="43" y="41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56" y="1"/>
                    <a:pt x="49" y="0"/>
                    <a:pt x="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5" name="Freeform 104"/>
            <p:cNvSpPr>
              <a:spLocks noEditPoints="1"/>
            </p:cNvSpPr>
            <p:nvPr/>
          </p:nvSpPr>
          <p:spPr bwMode="auto">
            <a:xfrm>
              <a:off x="3547945" y="2204352"/>
              <a:ext cx="448449" cy="362576"/>
            </a:xfrm>
            <a:custGeom>
              <a:avLst/>
              <a:gdLst>
                <a:gd name="T0" fmla="*/ 86 w 109"/>
                <a:gd name="T1" fmla="*/ 88 h 88"/>
                <a:gd name="T2" fmla="*/ 84 w 109"/>
                <a:gd name="T3" fmla="*/ 44 h 88"/>
                <a:gd name="T4" fmla="*/ 80 w 109"/>
                <a:gd name="T5" fmla="*/ 71 h 88"/>
                <a:gd name="T6" fmla="*/ 109 w 109"/>
                <a:gd name="T7" fmla="*/ 0 h 88"/>
                <a:gd name="T8" fmla="*/ 92 w 109"/>
                <a:gd name="T9" fmla="*/ 33 h 88"/>
                <a:gd name="T10" fmla="*/ 80 w 109"/>
                <a:gd name="T11" fmla="*/ 25 h 88"/>
                <a:gd name="T12" fmla="*/ 67 w 109"/>
                <a:gd name="T13" fmla="*/ 68 h 88"/>
                <a:gd name="T14" fmla="*/ 37 w 109"/>
                <a:gd name="T15" fmla="*/ 73 h 88"/>
                <a:gd name="T16" fmla="*/ 19 w 109"/>
                <a:gd name="T17" fmla="*/ 63 h 88"/>
                <a:gd name="T18" fmla="*/ 0 w 109"/>
                <a:gd name="T19" fmla="*/ 56 h 88"/>
                <a:gd name="T20" fmla="*/ 25 w 109"/>
                <a:gd name="T21" fmla="*/ 48 h 88"/>
                <a:gd name="T22" fmla="*/ 30 w 109"/>
                <a:gd name="T23" fmla="*/ 57 h 88"/>
                <a:gd name="T24" fmla="*/ 44 w 109"/>
                <a:gd name="T25" fmla="*/ 29 h 88"/>
                <a:gd name="T26" fmla="*/ 66 w 109"/>
                <a:gd name="T27" fmla="*/ 50 h 88"/>
                <a:gd name="T28" fmla="*/ 68 w 109"/>
                <a:gd name="T29" fmla="*/ 18 h 88"/>
                <a:gd name="T30" fmla="*/ 78 w 109"/>
                <a:gd name="T31" fmla="*/ 12 h 88"/>
                <a:gd name="T32" fmla="*/ 90 w 109"/>
                <a:gd name="T33" fmla="*/ 1 h 88"/>
                <a:gd name="T34" fmla="*/ 22 w 109"/>
                <a:gd name="T35" fmla="*/ 88 h 88"/>
                <a:gd name="T36" fmla="*/ 29 w 109"/>
                <a:gd name="T37" fmla="*/ 80 h 88"/>
                <a:gd name="T38" fmla="*/ 22 w 109"/>
                <a:gd name="T39" fmla="*/ 79 h 88"/>
                <a:gd name="T40" fmla="*/ 11 w 109"/>
                <a:gd name="T41" fmla="*/ 88 h 88"/>
                <a:gd name="T42" fmla="*/ 17 w 109"/>
                <a:gd name="T43" fmla="*/ 71 h 88"/>
                <a:gd name="T44" fmla="*/ 11 w 109"/>
                <a:gd name="T45" fmla="*/ 73 h 88"/>
                <a:gd name="T46" fmla="*/ 34 w 109"/>
                <a:gd name="T47" fmla="*/ 88 h 88"/>
                <a:gd name="T48" fmla="*/ 40 w 109"/>
                <a:gd name="T49" fmla="*/ 79 h 88"/>
                <a:gd name="T50" fmla="*/ 34 w 109"/>
                <a:gd name="T51" fmla="*/ 80 h 88"/>
                <a:gd name="T52" fmla="*/ 45 w 109"/>
                <a:gd name="T53" fmla="*/ 88 h 88"/>
                <a:gd name="T54" fmla="*/ 52 w 109"/>
                <a:gd name="T55" fmla="*/ 63 h 88"/>
                <a:gd name="T56" fmla="*/ 45 w 109"/>
                <a:gd name="T57" fmla="*/ 69 h 88"/>
                <a:gd name="T58" fmla="*/ 57 w 109"/>
                <a:gd name="T59" fmla="*/ 88 h 88"/>
                <a:gd name="T60" fmla="*/ 63 w 109"/>
                <a:gd name="T61" fmla="*/ 73 h 88"/>
                <a:gd name="T62" fmla="*/ 57 w 109"/>
                <a:gd name="T63" fmla="*/ 88 h 88"/>
                <a:gd name="T64" fmla="*/ 75 w 109"/>
                <a:gd name="T65" fmla="*/ 88 h 88"/>
                <a:gd name="T66" fmla="*/ 68 w 109"/>
                <a:gd name="T67" fmla="*/ 75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9" h="88">
                  <a:moveTo>
                    <a:pt x="80" y="88"/>
                  </a:moveTo>
                  <a:cubicBezTo>
                    <a:pt x="86" y="88"/>
                    <a:pt x="86" y="88"/>
                    <a:pt x="86" y="88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4" y="44"/>
                    <a:pt x="84" y="44"/>
                    <a:pt x="84" y="44"/>
                  </a:cubicBezTo>
                  <a:cubicBezTo>
                    <a:pt x="82" y="70"/>
                    <a:pt x="82" y="70"/>
                    <a:pt x="82" y="70"/>
                  </a:cubicBezTo>
                  <a:cubicBezTo>
                    <a:pt x="80" y="71"/>
                    <a:pt x="80" y="71"/>
                    <a:pt x="80" y="71"/>
                  </a:cubicBezTo>
                  <a:cubicBezTo>
                    <a:pt x="80" y="88"/>
                    <a:pt x="80" y="88"/>
                    <a:pt x="80" y="88"/>
                  </a:cubicBezTo>
                  <a:close/>
                  <a:moveTo>
                    <a:pt x="109" y="0"/>
                  </a:moveTo>
                  <a:cubicBezTo>
                    <a:pt x="100" y="17"/>
                    <a:pt x="100" y="17"/>
                    <a:pt x="100" y="17"/>
                  </a:cubicBezTo>
                  <a:cubicBezTo>
                    <a:pt x="92" y="33"/>
                    <a:pt x="92" y="33"/>
                    <a:pt x="92" y="33"/>
                  </a:cubicBezTo>
                  <a:cubicBezTo>
                    <a:pt x="84" y="22"/>
                    <a:pt x="84" y="22"/>
                    <a:pt x="84" y="22"/>
                  </a:cubicBezTo>
                  <a:cubicBezTo>
                    <a:pt x="80" y="25"/>
                    <a:pt x="80" y="25"/>
                    <a:pt x="80" y="25"/>
                  </a:cubicBezTo>
                  <a:cubicBezTo>
                    <a:pt x="77" y="64"/>
                    <a:pt x="77" y="64"/>
                    <a:pt x="77" y="64"/>
                  </a:cubicBezTo>
                  <a:cubicBezTo>
                    <a:pt x="67" y="68"/>
                    <a:pt x="67" y="68"/>
                    <a:pt x="67" y="68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37" y="73"/>
                    <a:pt x="37" y="73"/>
                    <a:pt x="37" y="73"/>
                  </a:cubicBezTo>
                  <a:cubicBezTo>
                    <a:pt x="26" y="73"/>
                    <a:pt x="26" y="73"/>
                    <a:pt x="26" y="73"/>
                  </a:cubicBezTo>
                  <a:cubicBezTo>
                    <a:pt x="19" y="63"/>
                    <a:pt x="19" y="63"/>
                    <a:pt x="19" y="63"/>
                  </a:cubicBezTo>
                  <a:cubicBezTo>
                    <a:pt x="4" y="67"/>
                    <a:pt x="4" y="67"/>
                    <a:pt x="4" y="67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30" y="57"/>
                    <a:pt x="30" y="57"/>
                    <a:pt x="30" y="5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4" y="29"/>
                    <a:pt x="44" y="29"/>
                    <a:pt x="44" y="29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66" y="50"/>
                    <a:pt x="66" y="50"/>
                    <a:pt x="66" y="50"/>
                  </a:cubicBezTo>
                  <a:cubicBezTo>
                    <a:pt x="68" y="21"/>
                    <a:pt x="68" y="21"/>
                    <a:pt x="68" y="21"/>
                  </a:cubicBezTo>
                  <a:cubicBezTo>
                    <a:pt x="68" y="18"/>
                    <a:pt x="68" y="18"/>
                    <a:pt x="68" y="18"/>
                  </a:cubicBezTo>
                  <a:cubicBezTo>
                    <a:pt x="71" y="16"/>
                    <a:pt x="71" y="16"/>
                    <a:pt x="71" y="16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72" y="2"/>
                    <a:pt x="72" y="2"/>
                    <a:pt x="72" y="2"/>
                  </a:cubicBezTo>
                  <a:cubicBezTo>
                    <a:pt x="90" y="1"/>
                    <a:pt x="90" y="1"/>
                    <a:pt x="90" y="1"/>
                  </a:cubicBezTo>
                  <a:cubicBezTo>
                    <a:pt x="109" y="0"/>
                    <a:pt x="109" y="0"/>
                    <a:pt x="109" y="0"/>
                  </a:cubicBezTo>
                  <a:close/>
                  <a:moveTo>
                    <a:pt x="22" y="88"/>
                  </a:moveTo>
                  <a:cubicBezTo>
                    <a:pt x="24" y="88"/>
                    <a:pt x="27" y="88"/>
                    <a:pt x="29" y="88"/>
                  </a:cubicBezTo>
                  <a:cubicBezTo>
                    <a:pt x="29" y="80"/>
                    <a:pt x="29" y="80"/>
                    <a:pt x="29" y="80"/>
                  </a:cubicBezTo>
                  <a:cubicBezTo>
                    <a:pt x="23" y="81"/>
                    <a:pt x="23" y="81"/>
                    <a:pt x="23" y="81"/>
                  </a:cubicBezTo>
                  <a:cubicBezTo>
                    <a:pt x="22" y="79"/>
                    <a:pt x="22" y="79"/>
                    <a:pt x="22" y="79"/>
                  </a:cubicBezTo>
                  <a:cubicBezTo>
                    <a:pt x="22" y="88"/>
                    <a:pt x="22" y="88"/>
                    <a:pt x="22" y="88"/>
                  </a:cubicBezTo>
                  <a:close/>
                  <a:moveTo>
                    <a:pt x="11" y="88"/>
                  </a:moveTo>
                  <a:cubicBezTo>
                    <a:pt x="17" y="88"/>
                    <a:pt x="17" y="88"/>
                    <a:pt x="17" y="88"/>
                  </a:cubicBezTo>
                  <a:cubicBezTo>
                    <a:pt x="17" y="71"/>
                    <a:pt x="17" y="71"/>
                    <a:pt x="17" y="71"/>
                  </a:cubicBezTo>
                  <a:cubicBezTo>
                    <a:pt x="17" y="71"/>
                    <a:pt x="17" y="71"/>
                    <a:pt x="17" y="71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1" y="88"/>
                    <a:pt x="11" y="88"/>
                    <a:pt x="11" y="88"/>
                  </a:cubicBezTo>
                  <a:close/>
                  <a:moveTo>
                    <a:pt x="34" y="88"/>
                  </a:moveTo>
                  <a:cubicBezTo>
                    <a:pt x="36" y="88"/>
                    <a:pt x="38" y="88"/>
                    <a:pt x="40" y="88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80"/>
                    <a:pt x="40" y="80"/>
                    <a:pt x="40" y="80"/>
                  </a:cubicBezTo>
                  <a:cubicBezTo>
                    <a:pt x="34" y="80"/>
                    <a:pt x="34" y="80"/>
                    <a:pt x="34" y="80"/>
                  </a:cubicBezTo>
                  <a:cubicBezTo>
                    <a:pt x="34" y="88"/>
                    <a:pt x="34" y="88"/>
                    <a:pt x="34" y="88"/>
                  </a:cubicBezTo>
                  <a:close/>
                  <a:moveTo>
                    <a:pt x="45" y="88"/>
                  </a:moveTo>
                  <a:cubicBezTo>
                    <a:pt x="47" y="88"/>
                    <a:pt x="50" y="88"/>
                    <a:pt x="52" y="88"/>
                  </a:cubicBezTo>
                  <a:cubicBezTo>
                    <a:pt x="52" y="63"/>
                    <a:pt x="52" y="63"/>
                    <a:pt x="52" y="63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45" y="69"/>
                    <a:pt x="45" y="69"/>
                    <a:pt x="45" y="69"/>
                  </a:cubicBezTo>
                  <a:cubicBezTo>
                    <a:pt x="45" y="88"/>
                    <a:pt x="45" y="88"/>
                    <a:pt x="45" y="88"/>
                  </a:cubicBezTo>
                  <a:close/>
                  <a:moveTo>
                    <a:pt x="57" y="88"/>
                  </a:moveTo>
                  <a:cubicBezTo>
                    <a:pt x="59" y="88"/>
                    <a:pt x="61" y="88"/>
                    <a:pt x="63" y="88"/>
                  </a:cubicBezTo>
                  <a:cubicBezTo>
                    <a:pt x="63" y="73"/>
                    <a:pt x="63" y="73"/>
                    <a:pt x="63" y="73"/>
                  </a:cubicBezTo>
                  <a:cubicBezTo>
                    <a:pt x="57" y="67"/>
                    <a:pt x="57" y="67"/>
                    <a:pt x="57" y="67"/>
                  </a:cubicBezTo>
                  <a:cubicBezTo>
                    <a:pt x="57" y="88"/>
                    <a:pt x="57" y="88"/>
                    <a:pt x="57" y="88"/>
                  </a:cubicBezTo>
                  <a:close/>
                  <a:moveTo>
                    <a:pt x="68" y="88"/>
                  </a:moveTo>
                  <a:cubicBezTo>
                    <a:pt x="70" y="88"/>
                    <a:pt x="73" y="88"/>
                    <a:pt x="75" y="88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68" y="75"/>
                    <a:pt x="68" y="75"/>
                    <a:pt x="68" y="75"/>
                  </a:cubicBezTo>
                  <a:lnTo>
                    <a:pt x="68" y="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4082452" y="2124030"/>
              <a:ext cx="1739368" cy="5982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dirty="0" err="1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Lorem</a:t>
              </a:r>
              <a:r>
                <a:rPr lang="en-US" sz="1100" dirty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 </a:t>
              </a:r>
              <a:r>
                <a:rPr lang="en-US" sz="1100" dirty="0" err="1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ipsum</a:t>
              </a:r>
              <a:r>
                <a:rPr lang="en-US" sz="1100" dirty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 dolor </a:t>
              </a:r>
              <a:endParaRPr lang="en-US" sz="1100" dirty="0" smtClean="0">
                <a:solidFill>
                  <a:schemeClr val="tx1">
                    <a:lumMod val="90000"/>
                    <a:lumOff val="10000"/>
                  </a:schemeClr>
                </a:solidFill>
              </a:endParaRPr>
            </a:p>
            <a:p>
              <a:r>
                <a:rPr lang="en-US" sz="1100" dirty="0" smtClean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sit </a:t>
              </a:r>
              <a:r>
                <a:rPr lang="en-US" sz="1100" dirty="0" err="1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amet</a:t>
              </a:r>
              <a:endParaRPr lang="en-US" sz="1100" dirty="0">
                <a:solidFill>
                  <a:schemeClr val="tx1">
                    <a:lumMod val="90000"/>
                    <a:lumOff val="10000"/>
                  </a:schemeClr>
                </a:solidFill>
              </a:endParaRPr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4082450" y="3283136"/>
              <a:ext cx="1739368" cy="5982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dirty="0" err="1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Lorem</a:t>
              </a:r>
              <a:r>
                <a:rPr lang="en-US" sz="1100" dirty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 </a:t>
              </a:r>
              <a:r>
                <a:rPr lang="en-US" sz="1100" dirty="0" err="1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ipsum</a:t>
              </a:r>
              <a:r>
                <a:rPr lang="en-US" sz="1100" dirty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 dolor </a:t>
              </a:r>
              <a:endParaRPr lang="en-US" sz="1100" dirty="0" smtClean="0">
                <a:solidFill>
                  <a:schemeClr val="tx1">
                    <a:lumMod val="90000"/>
                    <a:lumOff val="10000"/>
                  </a:schemeClr>
                </a:solidFill>
              </a:endParaRPr>
            </a:p>
            <a:p>
              <a:r>
                <a:rPr lang="en-US" sz="1100" dirty="0" smtClean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sit </a:t>
              </a:r>
              <a:r>
                <a:rPr lang="en-US" sz="1100" dirty="0" err="1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amet</a:t>
              </a:r>
              <a:endParaRPr lang="en-US" sz="1100" dirty="0">
                <a:solidFill>
                  <a:schemeClr val="tx1">
                    <a:lumMod val="90000"/>
                    <a:lumOff val="10000"/>
                  </a:schemeClr>
                </a:solidFill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4082450" y="2691212"/>
              <a:ext cx="1739368" cy="5982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Lorem ipsum dolor </a:t>
              </a:r>
              <a:endParaRPr lang="en-US" sz="1100" smtClean="0">
                <a:solidFill>
                  <a:schemeClr val="tx1">
                    <a:lumMod val="90000"/>
                    <a:lumOff val="10000"/>
                  </a:schemeClr>
                </a:solidFill>
              </a:endParaRPr>
            </a:p>
            <a:p>
              <a:r>
                <a:rPr lang="en-US" sz="1100" smtClean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sit </a:t>
              </a:r>
              <a:r>
                <a:rPr lang="en-US" sz="110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amet</a:t>
              </a:r>
            </a:p>
          </p:txBody>
        </p:sp>
        <p:sp>
          <p:nvSpPr>
            <p:cNvPr id="109" name="Freeform 108"/>
            <p:cNvSpPr>
              <a:spLocks noEditPoints="1"/>
            </p:cNvSpPr>
            <p:nvPr/>
          </p:nvSpPr>
          <p:spPr bwMode="auto">
            <a:xfrm>
              <a:off x="3617613" y="3952030"/>
              <a:ext cx="309113" cy="316998"/>
            </a:xfrm>
            <a:custGeom>
              <a:avLst/>
              <a:gdLst>
                <a:gd name="T0" fmla="*/ 80 w 91"/>
                <a:gd name="T1" fmla="*/ 44 h 93"/>
                <a:gd name="T2" fmla="*/ 87 w 91"/>
                <a:gd name="T3" fmla="*/ 37 h 93"/>
                <a:gd name="T4" fmla="*/ 87 w 91"/>
                <a:gd name="T5" fmla="*/ 23 h 93"/>
                <a:gd name="T6" fmla="*/ 68 w 91"/>
                <a:gd name="T7" fmla="*/ 4 h 93"/>
                <a:gd name="T8" fmla="*/ 54 w 91"/>
                <a:gd name="T9" fmla="*/ 4 h 93"/>
                <a:gd name="T10" fmla="*/ 47 w 91"/>
                <a:gd name="T11" fmla="*/ 11 h 93"/>
                <a:gd name="T12" fmla="*/ 80 w 91"/>
                <a:gd name="T13" fmla="*/ 44 h 93"/>
                <a:gd name="T14" fmla="*/ 52 w 91"/>
                <a:gd name="T15" fmla="*/ 23 h 93"/>
                <a:gd name="T16" fmla="*/ 68 w 91"/>
                <a:gd name="T17" fmla="*/ 39 h 93"/>
                <a:gd name="T18" fmla="*/ 77 w 91"/>
                <a:gd name="T19" fmla="*/ 48 h 93"/>
                <a:gd name="T20" fmla="*/ 43 w 91"/>
                <a:gd name="T21" fmla="*/ 81 h 93"/>
                <a:gd name="T22" fmla="*/ 34 w 91"/>
                <a:gd name="T23" fmla="*/ 73 h 93"/>
                <a:gd name="T24" fmla="*/ 19 w 91"/>
                <a:gd name="T25" fmla="*/ 59 h 93"/>
                <a:gd name="T26" fmla="*/ 41 w 91"/>
                <a:gd name="T27" fmla="*/ 37 h 93"/>
                <a:gd name="T28" fmla="*/ 39 w 91"/>
                <a:gd name="T29" fmla="*/ 34 h 93"/>
                <a:gd name="T30" fmla="*/ 16 w 91"/>
                <a:gd name="T31" fmla="*/ 57 h 93"/>
                <a:gd name="T32" fmla="*/ 10 w 91"/>
                <a:gd name="T33" fmla="*/ 48 h 93"/>
                <a:gd name="T34" fmla="*/ 43 w 91"/>
                <a:gd name="T35" fmla="*/ 14 h 93"/>
                <a:gd name="T36" fmla="*/ 52 w 91"/>
                <a:gd name="T37" fmla="*/ 23 h 93"/>
                <a:gd name="T38" fmla="*/ 4 w 91"/>
                <a:gd name="T39" fmla="*/ 69 h 93"/>
                <a:gd name="T40" fmla="*/ 0 w 91"/>
                <a:gd name="T41" fmla="*/ 86 h 93"/>
                <a:gd name="T42" fmla="*/ 6 w 91"/>
                <a:gd name="T43" fmla="*/ 93 h 93"/>
                <a:gd name="T44" fmla="*/ 24 w 91"/>
                <a:gd name="T45" fmla="*/ 89 h 93"/>
                <a:gd name="T46" fmla="*/ 4 w 91"/>
                <a:gd name="T47" fmla="*/ 69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1" h="93">
                  <a:moveTo>
                    <a:pt x="80" y="44"/>
                  </a:moveTo>
                  <a:cubicBezTo>
                    <a:pt x="87" y="37"/>
                    <a:pt x="87" y="37"/>
                    <a:pt x="87" y="37"/>
                  </a:cubicBezTo>
                  <a:cubicBezTo>
                    <a:pt x="91" y="33"/>
                    <a:pt x="91" y="27"/>
                    <a:pt x="87" y="23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64" y="0"/>
                    <a:pt x="58" y="0"/>
                    <a:pt x="54" y="4"/>
                  </a:cubicBezTo>
                  <a:cubicBezTo>
                    <a:pt x="47" y="11"/>
                    <a:pt x="47" y="11"/>
                    <a:pt x="47" y="11"/>
                  </a:cubicBezTo>
                  <a:cubicBezTo>
                    <a:pt x="80" y="44"/>
                    <a:pt x="80" y="44"/>
                    <a:pt x="80" y="44"/>
                  </a:cubicBezTo>
                  <a:close/>
                  <a:moveTo>
                    <a:pt x="52" y="23"/>
                  </a:moveTo>
                  <a:cubicBezTo>
                    <a:pt x="68" y="39"/>
                    <a:pt x="68" y="39"/>
                    <a:pt x="68" y="39"/>
                  </a:cubicBezTo>
                  <a:cubicBezTo>
                    <a:pt x="77" y="48"/>
                    <a:pt x="77" y="48"/>
                    <a:pt x="77" y="48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35" y="83"/>
                    <a:pt x="33" y="79"/>
                    <a:pt x="34" y="73"/>
                  </a:cubicBezTo>
                  <a:cubicBezTo>
                    <a:pt x="26" y="72"/>
                    <a:pt x="20" y="68"/>
                    <a:pt x="19" y="59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16" y="57"/>
                    <a:pt x="16" y="57"/>
                    <a:pt x="16" y="57"/>
                  </a:cubicBezTo>
                  <a:cubicBezTo>
                    <a:pt x="10" y="58"/>
                    <a:pt x="9" y="54"/>
                    <a:pt x="10" y="48"/>
                  </a:cubicBezTo>
                  <a:cubicBezTo>
                    <a:pt x="21" y="37"/>
                    <a:pt x="32" y="26"/>
                    <a:pt x="43" y="14"/>
                  </a:cubicBezTo>
                  <a:cubicBezTo>
                    <a:pt x="52" y="23"/>
                    <a:pt x="52" y="23"/>
                    <a:pt x="52" y="23"/>
                  </a:cubicBezTo>
                  <a:close/>
                  <a:moveTo>
                    <a:pt x="4" y="69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6" y="93"/>
                    <a:pt x="6" y="93"/>
                    <a:pt x="6" y="93"/>
                  </a:cubicBezTo>
                  <a:cubicBezTo>
                    <a:pt x="24" y="89"/>
                    <a:pt x="24" y="89"/>
                    <a:pt x="24" y="89"/>
                  </a:cubicBezTo>
                  <a:lnTo>
                    <a:pt x="4" y="6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4082450" y="3848920"/>
              <a:ext cx="1739368" cy="5982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Lorem ipsum dolor </a:t>
              </a:r>
              <a:endParaRPr lang="en-US" sz="1100" smtClean="0">
                <a:solidFill>
                  <a:schemeClr val="tx1">
                    <a:lumMod val="90000"/>
                    <a:lumOff val="10000"/>
                  </a:schemeClr>
                </a:solidFill>
              </a:endParaRPr>
            </a:p>
            <a:p>
              <a:r>
                <a:rPr lang="en-US" sz="1100" smtClean="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sit </a:t>
              </a:r>
              <a:r>
                <a:rPr lang="en-US" sz="1100">
                  <a:solidFill>
                    <a:schemeClr val="tx1">
                      <a:lumMod val="90000"/>
                      <a:lumOff val="10000"/>
                    </a:schemeClr>
                  </a:solidFill>
                </a:rPr>
                <a:t>amet</a:t>
              </a:r>
            </a:p>
          </p:txBody>
        </p:sp>
      </p:grpSp>
      <p:sp>
        <p:nvSpPr>
          <p:cNvPr id="97" name="한쪽 모서리가 잘린 사각형 96"/>
          <p:cNvSpPr/>
          <p:nvPr/>
        </p:nvSpPr>
        <p:spPr>
          <a:xfrm flipV="1">
            <a:off x="-1" y="675899"/>
            <a:ext cx="8228386" cy="1864095"/>
          </a:xfrm>
          <a:prstGeom prst="snip1Rect">
            <a:avLst>
              <a:gd name="adj" fmla="val 50000"/>
            </a:avLst>
          </a:prstGeom>
          <a:gradFill>
            <a:gsLst>
              <a:gs pos="0">
                <a:srgbClr val="2E4A68"/>
              </a:gs>
              <a:gs pos="100000">
                <a:srgbClr val="243A52"/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solidFill>
                <a:schemeClr val="tx1"/>
              </a:solidFill>
            </a:endParaRPr>
          </a:p>
        </p:txBody>
      </p:sp>
      <p:grpSp>
        <p:nvGrpSpPr>
          <p:cNvPr id="98" name="그룹 97"/>
          <p:cNvGrpSpPr/>
          <p:nvPr/>
        </p:nvGrpSpPr>
        <p:grpSpPr>
          <a:xfrm>
            <a:off x="6921978" y="28753"/>
            <a:ext cx="1481673" cy="4020377"/>
            <a:chOff x="7752170" y="37220"/>
            <a:chExt cx="1481673" cy="4020377"/>
          </a:xfrm>
        </p:grpSpPr>
        <p:sp>
          <p:nvSpPr>
            <p:cNvPr id="99" name="직사각형 98"/>
            <p:cNvSpPr/>
            <p:nvPr/>
          </p:nvSpPr>
          <p:spPr>
            <a:xfrm rot="2171209" flipH="1">
              <a:off x="7752170" y="831264"/>
              <a:ext cx="675027" cy="23592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03200" dist="38100" dir="10800000" sx="105000" sy="105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0" name="직사각형 99"/>
            <p:cNvSpPr/>
            <p:nvPr/>
          </p:nvSpPr>
          <p:spPr>
            <a:xfrm rot="2171209" flipH="1">
              <a:off x="7794213" y="37220"/>
              <a:ext cx="1439630" cy="40203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50" name="제목 1"/>
          <p:cNvSpPr txBox="1">
            <a:spLocks/>
          </p:cNvSpPr>
          <p:nvPr/>
        </p:nvSpPr>
        <p:spPr>
          <a:xfrm>
            <a:off x="21146" y="1269392"/>
            <a:ext cx="6223000" cy="677108"/>
          </a:xfrm>
          <a:prstGeom prst="rect">
            <a:avLst/>
          </a:prstGeom>
          <a:noFill/>
        </p:spPr>
        <p:txBody>
          <a:bodyPr wrap="square" lIns="1368000" tIns="0" rIns="0" bIns="0" rtlCol="0">
            <a:spAutoFit/>
          </a:bodyPr>
          <a:lstStyle>
            <a:lvl1pPr algn="l" defTabSz="914400" rtl="0" eaLnBrk="1" latinLnBrk="1" hangingPunct="1">
              <a:lnSpc>
                <a:spcPct val="100000"/>
              </a:lnSpc>
              <a:spcBef>
                <a:spcPct val="0"/>
              </a:spcBef>
              <a:buNone/>
              <a:defRPr lang="ko-KR" altLang="en-US" sz="5600" kern="1200">
                <a:solidFill>
                  <a:srgbClr val="FFC000"/>
                </a:solidFill>
                <a:latin typeface="Impact" panose="020B080603090205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ko-KR" altLang="en-US" sz="4400" smtClean="0">
                <a:latin typeface="a아메리카노M" pitchFamily="18" charset="-127"/>
                <a:ea typeface="a아메리카노M" pitchFamily="18" charset="-127"/>
              </a:rPr>
              <a:t>개요 및 기대효과</a:t>
            </a:r>
            <a:endParaRPr lang="en-US" sz="4400" dirty="0">
              <a:solidFill>
                <a:schemeClr val="bg1"/>
              </a:solidFill>
              <a:latin typeface="a아메리카노M" pitchFamily="18" charset="-127"/>
              <a:ea typeface="a아메리카노M" pitchFamily="18" charset="-127"/>
            </a:endParaRPr>
          </a:p>
        </p:txBody>
      </p:sp>
      <p:pic>
        <p:nvPicPr>
          <p:cNvPr id="151" name="Picture 2" descr="C:\Users\Administrator\Desktop\tg3002@nate.com_103244\white B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8890" b="24167"/>
          <a:stretch/>
        </p:blipFill>
        <p:spPr bwMode="auto">
          <a:xfrm>
            <a:off x="6741697" y="6354988"/>
            <a:ext cx="2290007" cy="38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Administrator\Desktop\illustration-of-global-icon_53876-926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0291" y="3484578"/>
            <a:ext cx="4086648" cy="2447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9667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-1" y="428625"/>
            <a:ext cx="5210629" cy="384175"/>
          </a:xfrm>
        </p:spPr>
        <p:txBody>
          <a:bodyPr/>
          <a:lstStyle/>
          <a:p>
            <a:r>
              <a:rPr lang="ko-KR" altLang="en-US" sz="2200" dirty="0" smtClean="0">
                <a:latin typeface="a아메리카노M" pitchFamily="18" charset="-127"/>
                <a:ea typeface="a아메리카노M" pitchFamily="18" charset="-127"/>
              </a:rPr>
              <a:t>주요국가 특허현황</a:t>
            </a:r>
            <a:endParaRPr lang="ko-KR" altLang="en-US" sz="2200" dirty="0">
              <a:latin typeface="a아메리카노M" pitchFamily="18" charset="-127"/>
              <a:ea typeface="a아메리카노M" pitchFamily="18" charset="-127"/>
            </a:endParaRPr>
          </a:p>
        </p:txBody>
      </p:sp>
      <p:pic>
        <p:nvPicPr>
          <p:cNvPr id="2050" name="Picture 2" descr="C:\Users\Administrator\Desktop\tg3002@nate.com_103244\white B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8890" b="24167"/>
          <a:stretch/>
        </p:blipFill>
        <p:spPr bwMode="auto">
          <a:xfrm>
            <a:off x="6741697" y="6354988"/>
            <a:ext cx="2290007" cy="38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3204" y="1797555"/>
            <a:ext cx="3389591" cy="45574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5314" y="1758786"/>
            <a:ext cx="3456384" cy="45574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23396" y="172056"/>
            <a:ext cx="1408302" cy="938868"/>
          </a:xfrm>
          <a:prstGeom prst="rect">
            <a:avLst/>
          </a:prstGeom>
        </p:spPr>
      </p:pic>
      <p:sp>
        <p:nvSpPr>
          <p:cNvPr id="15" name="직사각형 14"/>
          <p:cNvSpPr/>
          <p:nvPr/>
        </p:nvSpPr>
        <p:spPr>
          <a:xfrm>
            <a:off x="7278502" y="1131412"/>
            <a:ext cx="11176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dirty="0">
                <a:latin typeface="Impact" pitchFamily="34" charset="0"/>
                <a:ea typeface="바탕" panose="02030600000101010101" pitchFamily="18" charset="-127"/>
              </a:rPr>
              <a:t>Hong Kong </a:t>
            </a:r>
            <a:endParaRPr lang="ko-KR" altLang="en-US" sz="1600" dirty="0">
              <a:latin typeface="Impact" pitchFamily="34" charset="0"/>
              <a:ea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8847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-1" y="428625"/>
            <a:ext cx="5210629" cy="384175"/>
          </a:xfrm>
        </p:spPr>
        <p:txBody>
          <a:bodyPr/>
          <a:lstStyle/>
          <a:p>
            <a:r>
              <a:rPr lang="ko-KR" altLang="en-US" sz="2200" dirty="0" smtClean="0">
                <a:latin typeface="a아메리카노M" pitchFamily="18" charset="-127"/>
                <a:ea typeface="a아메리카노M" pitchFamily="18" charset="-127"/>
              </a:rPr>
              <a:t>주요국가 특허현황</a:t>
            </a:r>
            <a:endParaRPr lang="ko-KR" altLang="en-US" sz="2200" dirty="0">
              <a:latin typeface="a아메리카노M" pitchFamily="18" charset="-127"/>
              <a:ea typeface="a아메리카노M" pitchFamily="18" charset="-127"/>
            </a:endParaRPr>
          </a:p>
        </p:txBody>
      </p:sp>
      <p:pic>
        <p:nvPicPr>
          <p:cNvPr id="2050" name="Picture 2" descr="C:\Users\Administrator\Desktop\tg3002@nate.com_103244\white B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8890" b="24167"/>
          <a:stretch/>
        </p:blipFill>
        <p:spPr bwMode="auto">
          <a:xfrm>
            <a:off x="6741697" y="6354988"/>
            <a:ext cx="2290007" cy="38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59224" y="1212470"/>
            <a:ext cx="3181502" cy="4520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33870" y="1209676"/>
            <a:ext cx="3258610" cy="4523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2877" y="1196752"/>
            <a:ext cx="1368803" cy="912535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9517" y="2375044"/>
            <a:ext cx="1372163" cy="800428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9517" y="3408748"/>
            <a:ext cx="1372163" cy="914775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917" y="4578128"/>
            <a:ext cx="1363763" cy="907742"/>
          </a:xfrm>
          <a:prstGeom prst="rect">
            <a:avLst/>
          </a:prstGeom>
        </p:spPr>
      </p:pic>
      <p:sp>
        <p:nvSpPr>
          <p:cNvPr id="20" name="직사각형 19"/>
          <p:cNvSpPr/>
          <p:nvPr/>
        </p:nvSpPr>
        <p:spPr>
          <a:xfrm>
            <a:off x="595785" y="2041412"/>
            <a:ext cx="93807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sz="1600" dirty="0" smtClean="0">
                <a:latin typeface="Impact" pitchFamily="34" charset="0"/>
                <a:ea typeface="a아메리카노L" pitchFamily="18" charset="-127"/>
              </a:rPr>
              <a:t>Germany</a:t>
            </a:r>
            <a:endParaRPr lang="ko-KR" altLang="en-US" sz="1600" dirty="0">
              <a:latin typeface="Impact" pitchFamily="34" charset="0"/>
              <a:ea typeface="a아메리카노L" pitchFamily="18" charset="-127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324891" y="3112119"/>
            <a:ext cx="13532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dirty="0">
                <a:latin typeface="Impact" pitchFamily="34" charset="0"/>
                <a:ea typeface="a아메리카노L" pitchFamily="18" charset="-127"/>
              </a:rPr>
              <a:t>United Kingdom</a:t>
            </a:r>
            <a:endParaRPr lang="ko-KR" altLang="en-US" sz="1400" dirty="0">
              <a:latin typeface="Impact" pitchFamily="34" charset="0"/>
              <a:ea typeface="a아메리카노L" pitchFamily="18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622580" y="4272844"/>
            <a:ext cx="7569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dirty="0">
                <a:latin typeface="Impact" pitchFamily="34" charset="0"/>
                <a:ea typeface="a아메리카노L" pitchFamily="18" charset="-127"/>
              </a:rPr>
              <a:t>France</a:t>
            </a:r>
            <a:endParaRPr lang="ko-KR" altLang="en-US" sz="1600" dirty="0">
              <a:latin typeface="Impact" pitchFamily="34" charset="0"/>
              <a:ea typeface="a아메리카노L" pitchFamily="18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373369" y="5432931"/>
            <a:ext cx="12554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dirty="0">
                <a:latin typeface="Impact" pitchFamily="34" charset="0"/>
                <a:ea typeface="a아메리카노L" pitchFamily="18" charset="-127"/>
              </a:rPr>
              <a:t>Netherlands </a:t>
            </a:r>
            <a:endParaRPr lang="ko-KR" altLang="en-US" sz="1600" dirty="0">
              <a:latin typeface="Impact" pitchFamily="34" charset="0"/>
              <a:ea typeface="a아메리카노L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1041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-1" y="428625"/>
            <a:ext cx="5210629" cy="384175"/>
          </a:xfrm>
        </p:spPr>
        <p:txBody>
          <a:bodyPr/>
          <a:lstStyle/>
          <a:p>
            <a:r>
              <a:rPr lang="ko-KR" altLang="en-US" sz="2200" dirty="0" smtClean="0">
                <a:latin typeface="a아메리카노M" pitchFamily="18" charset="-127"/>
                <a:ea typeface="a아메리카노M" pitchFamily="18" charset="-127"/>
              </a:rPr>
              <a:t>시험 성적서</a:t>
            </a:r>
            <a:endParaRPr lang="ko-KR" altLang="en-US" sz="2200" dirty="0">
              <a:latin typeface="a아메리카노M" pitchFamily="18" charset="-127"/>
              <a:ea typeface="a아메리카노M" pitchFamily="18" charset="-127"/>
            </a:endParaRPr>
          </a:p>
        </p:txBody>
      </p:sp>
      <p:pic>
        <p:nvPicPr>
          <p:cNvPr id="2050" name="Picture 2" descr="C:\Users\Administrator\Desktop\tg3002@nate.com_103244\white B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8890" b="24167"/>
          <a:stretch/>
        </p:blipFill>
        <p:spPr bwMode="auto">
          <a:xfrm>
            <a:off x="6741697" y="6354988"/>
            <a:ext cx="2290007" cy="38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1571584"/>
            <a:ext cx="3384376" cy="4860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6056" y="1571584"/>
            <a:ext cx="3410706" cy="48030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TextBox 23"/>
          <p:cNvSpPr txBox="1"/>
          <p:nvPr/>
        </p:nvSpPr>
        <p:spPr>
          <a:xfrm>
            <a:off x="1022074" y="1225707"/>
            <a:ext cx="1771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>
                <a:solidFill>
                  <a:srgbClr val="808080">
                    <a:lumMod val="75000"/>
                  </a:srgbClr>
                </a:solidFill>
                <a:latin typeface="a아메리카노L" pitchFamily="18" charset="-127"/>
                <a:ea typeface="a아메리카노L" pitchFamily="18" charset="-127"/>
              </a:rPr>
              <a:t>구동확인시험성적서</a:t>
            </a:r>
            <a:endParaRPr lang="ko-KR" altLang="en-US" sz="1400" b="1" dirty="0">
              <a:solidFill>
                <a:srgbClr val="808080">
                  <a:lumMod val="75000"/>
                </a:srgbClr>
              </a:solidFill>
              <a:latin typeface="a아메리카노L" pitchFamily="18" charset="-127"/>
              <a:ea typeface="a아메리카노L" pitchFamily="18" charset="-127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397996" y="1227195"/>
            <a:ext cx="15953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>
                <a:solidFill>
                  <a:srgbClr val="808080">
                    <a:lumMod val="75000"/>
                  </a:srgbClr>
                </a:solidFill>
                <a:latin typeface="a아메리카노L" pitchFamily="18" charset="-127"/>
                <a:ea typeface="a아메리카노L" pitchFamily="18" charset="-127"/>
              </a:rPr>
              <a:t>비파괴검사성적서</a:t>
            </a:r>
            <a:endParaRPr lang="ko-KR" altLang="en-US" sz="1400" b="1" dirty="0">
              <a:solidFill>
                <a:srgbClr val="808080">
                  <a:lumMod val="75000"/>
                </a:srgbClr>
              </a:solidFill>
              <a:latin typeface="a아메리카노L" pitchFamily="18" charset="-127"/>
              <a:ea typeface="a아메리카노L" pitchFamily="18" charset="-127"/>
            </a:endParaRPr>
          </a:p>
        </p:txBody>
      </p:sp>
      <p:pic>
        <p:nvPicPr>
          <p:cNvPr id="28" name="Picture 5" descr="C:\Users\Administrator\Desktop\images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6526" y="1204892"/>
            <a:ext cx="314284" cy="31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5" descr="C:\Users\Administrator\Desktop\images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55324" y="1222453"/>
            <a:ext cx="314284" cy="31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3754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-1" y="428625"/>
            <a:ext cx="5210629" cy="384175"/>
          </a:xfrm>
        </p:spPr>
        <p:txBody>
          <a:bodyPr/>
          <a:lstStyle/>
          <a:p>
            <a:r>
              <a:rPr lang="ko-KR" altLang="en-US" sz="2200" dirty="0" smtClean="0">
                <a:latin typeface="a아메리카노M" pitchFamily="18" charset="-127"/>
                <a:ea typeface="a아메리카노M" pitchFamily="18" charset="-127"/>
              </a:rPr>
              <a:t>시험 성적서</a:t>
            </a:r>
            <a:endParaRPr lang="ko-KR" altLang="en-US" sz="2200" dirty="0">
              <a:latin typeface="a아메리카노M" pitchFamily="18" charset="-127"/>
              <a:ea typeface="a아메리카노M" pitchFamily="18" charset="-127"/>
            </a:endParaRPr>
          </a:p>
        </p:txBody>
      </p:sp>
      <p:pic>
        <p:nvPicPr>
          <p:cNvPr id="2050" name="Picture 2" descr="C:\Users\Administrator\Desktop\tg3002@nate.com_103244\white B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8890" b="24167"/>
          <a:stretch/>
        </p:blipFill>
        <p:spPr bwMode="auto">
          <a:xfrm>
            <a:off x="6741697" y="6354988"/>
            <a:ext cx="2290007" cy="38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022074" y="1225707"/>
            <a:ext cx="12394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>
                <a:solidFill>
                  <a:srgbClr val="808080">
                    <a:lumMod val="75000"/>
                  </a:srgbClr>
                </a:solidFill>
                <a:latin typeface="a아메리카노L" pitchFamily="18" charset="-127"/>
                <a:ea typeface="a아메리카노L" pitchFamily="18" charset="-127"/>
              </a:rPr>
              <a:t>반복하중시</a:t>
            </a:r>
            <a:r>
              <a:rPr lang="ko-KR" altLang="en-US" sz="1400" b="1" dirty="0">
                <a:solidFill>
                  <a:srgbClr val="808080">
                    <a:lumMod val="75000"/>
                  </a:srgbClr>
                </a:solidFill>
                <a:latin typeface="a아메리카노L" pitchFamily="18" charset="-127"/>
                <a:ea typeface="a아메리카노L" pitchFamily="18" charset="-127"/>
              </a:rPr>
              <a:t>험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397996" y="1227195"/>
            <a:ext cx="10550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>
                <a:solidFill>
                  <a:srgbClr val="808080">
                    <a:lumMod val="75000"/>
                  </a:srgbClr>
                </a:solidFill>
                <a:latin typeface="a아메리카노L" pitchFamily="18" charset="-127"/>
                <a:ea typeface="a아메리카노L" pitchFamily="18" charset="-127"/>
              </a:rPr>
              <a:t>비파괴검사</a:t>
            </a:r>
            <a:endParaRPr lang="ko-KR" altLang="en-US" sz="1400" b="1" dirty="0">
              <a:solidFill>
                <a:srgbClr val="808080">
                  <a:lumMod val="75000"/>
                </a:srgbClr>
              </a:solidFill>
              <a:latin typeface="a아메리카노L" pitchFamily="18" charset="-127"/>
              <a:ea typeface="a아메리카노L" pitchFamily="18" charset="-127"/>
            </a:endParaRPr>
          </a:p>
        </p:txBody>
      </p:sp>
      <p:pic>
        <p:nvPicPr>
          <p:cNvPr id="28" name="Picture 5" descr="C:\Users\Administrator\Desktop\images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6526" y="1204892"/>
            <a:ext cx="314284" cy="31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5" descr="C:\Users\Administrator\Desktop\images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55324" y="1222453"/>
            <a:ext cx="314284" cy="31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5942" y="1598177"/>
            <a:ext cx="3486018" cy="4869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06206" y="1598176"/>
            <a:ext cx="3468451" cy="4816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324545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-1" y="428625"/>
            <a:ext cx="5210629" cy="384175"/>
          </a:xfrm>
        </p:spPr>
        <p:txBody>
          <a:bodyPr/>
          <a:lstStyle/>
          <a:p>
            <a:r>
              <a:rPr lang="ko-KR" altLang="en-US" sz="2200" dirty="0" smtClean="0">
                <a:latin typeface="a아메리카노M" pitchFamily="18" charset="-127"/>
                <a:ea typeface="a아메리카노M" pitchFamily="18" charset="-127"/>
              </a:rPr>
              <a:t>시험 성적서</a:t>
            </a:r>
            <a:endParaRPr lang="ko-KR" altLang="en-US" sz="2200" dirty="0">
              <a:latin typeface="a아메리카노M" pitchFamily="18" charset="-127"/>
              <a:ea typeface="a아메리카노M" pitchFamily="18" charset="-127"/>
            </a:endParaRPr>
          </a:p>
        </p:txBody>
      </p:sp>
      <p:pic>
        <p:nvPicPr>
          <p:cNvPr id="2050" name="Picture 2" descr="C:\Users\Administrator\Desktop\tg3002@nate.com_103244\white B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8890" b="24167"/>
          <a:stretch/>
        </p:blipFill>
        <p:spPr bwMode="auto">
          <a:xfrm>
            <a:off x="6741697" y="6354988"/>
            <a:ext cx="2290007" cy="38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022074" y="1225707"/>
            <a:ext cx="22461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>
                <a:solidFill>
                  <a:srgbClr val="808080">
                    <a:lumMod val="75000"/>
                  </a:srgbClr>
                </a:solidFill>
                <a:latin typeface="a아메리카노L" pitchFamily="18" charset="-127"/>
                <a:ea typeface="a아메리카노L" pitchFamily="18" charset="-127"/>
              </a:rPr>
              <a:t>리프트체인 인장강도 시험</a:t>
            </a:r>
            <a:endParaRPr lang="ko-KR" altLang="en-US" sz="1400" b="1" dirty="0">
              <a:solidFill>
                <a:srgbClr val="808080">
                  <a:lumMod val="75000"/>
                </a:srgbClr>
              </a:solidFill>
              <a:latin typeface="a아메리카노L" pitchFamily="18" charset="-127"/>
              <a:ea typeface="a아메리카노L" pitchFamily="18" charset="-127"/>
            </a:endParaRPr>
          </a:p>
        </p:txBody>
      </p:sp>
      <p:pic>
        <p:nvPicPr>
          <p:cNvPr id="28" name="Picture 5" descr="C:\Users\Administrator\Desktop\images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6526" y="1204892"/>
            <a:ext cx="314284" cy="31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6526" y="1588354"/>
            <a:ext cx="3524429" cy="4893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91981" y="1577232"/>
            <a:ext cx="3456384" cy="48513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36635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-1" y="428625"/>
            <a:ext cx="5210629" cy="384175"/>
          </a:xfrm>
        </p:spPr>
        <p:txBody>
          <a:bodyPr/>
          <a:lstStyle/>
          <a:p>
            <a:r>
              <a:rPr lang="ko-KR" altLang="en-US" sz="2200" dirty="0" smtClean="0">
                <a:latin typeface="a아메리카노M" pitchFamily="18" charset="-127"/>
                <a:ea typeface="a아메리카노M" pitchFamily="18" charset="-127"/>
              </a:rPr>
              <a:t>설치 후 시험성적서</a:t>
            </a:r>
            <a:endParaRPr lang="ko-KR" altLang="en-US" sz="2200" dirty="0">
              <a:latin typeface="a아메리카노M" pitchFamily="18" charset="-127"/>
              <a:ea typeface="a아메리카노M" pitchFamily="18" charset="-127"/>
            </a:endParaRPr>
          </a:p>
        </p:txBody>
      </p:sp>
      <p:pic>
        <p:nvPicPr>
          <p:cNvPr id="2050" name="Picture 2" descr="C:\Users\Administrator\Desktop\tg3002@nate.com_103244\white B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8890" b="24167"/>
          <a:stretch/>
        </p:blipFill>
        <p:spPr bwMode="auto">
          <a:xfrm>
            <a:off x="6741697" y="6354988"/>
            <a:ext cx="2290007" cy="38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7977" y="1285522"/>
            <a:ext cx="3754181" cy="5127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79974" y="2522486"/>
            <a:ext cx="4934892" cy="3824542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62258" y="1271008"/>
            <a:ext cx="3260805" cy="128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47780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한쪽 모서리가 잘린 사각형 96"/>
          <p:cNvSpPr/>
          <p:nvPr/>
        </p:nvSpPr>
        <p:spPr>
          <a:xfrm flipV="1">
            <a:off x="-1" y="675899"/>
            <a:ext cx="8228386" cy="1864095"/>
          </a:xfrm>
          <a:prstGeom prst="snip1Rect">
            <a:avLst>
              <a:gd name="adj" fmla="val 50000"/>
            </a:avLst>
          </a:prstGeom>
          <a:gradFill>
            <a:gsLst>
              <a:gs pos="0">
                <a:srgbClr val="2E4A68"/>
              </a:gs>
              <a:gs pos="100000">
                <a:srgbClr val="243A52"/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solidFill>
                <a:schemeClr val="tx1"/>
              </a:solidFill>
            </a:endParaRPr>
          </a:p>
        </p:txBody>
      </p:sp>
      <p:grpSp>
        <p:nvGrpSpPr>
          <p:cNvPr id="98" name="그룹 97"/>
          <p:cNvGrpSpPr/>
          <p:nvPr/>
        </p:nvGrpSpPr>
        <p:grpSpPr>
          <a:xfrm>
            <a:off x="6921978" y="28753"/>
            <a:ext cx="1481673" cy="4020377"/>
            <a:chOff x="7752170" y="37220"/>
            <a:chExt cx="1481673" cy="4020377"/>
          </a:xfrm>
        </p:grpSpPr>
        <p:sp>
          <p:nvSpPr>
            <p:cNvPr id="99" name="직사각형 98"/>
            <p:cNvSpPr/>
            <p:nvPr/>
          </p:nvSpPr>
          <p:spPr>
            <a:xfrm rot="2171209" flipH="1">
              <a:off x="7752170" y="831264"/>
              <a:ext cx="675027" cy="23592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03200" dist="38100" dir="10800000" sx="105000" sy="105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0" name="직사각형 99"/>
            <p:cNvSpPr/>
            <p:nvPr/>
          </p:nvSpPr>
          <p:spPr>
            <a:xfrm rot="2171209" flipH="1">
              <a:off x="7794213" y="37220"/>
              <a:ext cx="1439630" cy="40203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50" name="제목 1"/>
          <p:cNvSpPr txBox="1">
            <a:spLocks/>
          </p:cNvSpPr>
          <p:nvPr/>
        </p:nvSpPr>
        <p:spPr>
          <a:xfrm>
            <a:off x="-1167673" y="1269392"/>
            <a:ext cx="8909098" cy="553998"/>
          </a:xfrm>
          <a:prstGeom prst="rect">
            <a:avLst/>
          </a:prstGeom>
          <a:noFill/>
        </p:spPr>
        <p:txBody>
          <a:bodyPr wrap="square" lIns="1368000" tIns="0" rIns="0" bIns="0" rtlCol="0">
            <a:spAutoFit/>
          </a:bodyPr>
          <a:lstStyle>
            <a:lvl1pPr algn="l" defTabSz="914400" rtl="0" eaLnBrk="1" latinLnBrk="1" hangingPunct="1">
              <a:lnSpc>
                <a:spcPct val="100000"/>
              </a:lnSpc>
              <a:spcBef>
                <a:spcPct val="0"/>
              </a:spcBef>
              <a:buNone/>
              <a:defRPr lang="ko-KR" altLang="en-US" sz="5600" kern="1200">
                <a:solidFill>
                  <a:srgbClr val="FFC000"/>
                </a:solidFill>
                <a:latin typeface="Impact" panose="020B080603090205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ko-KR" altLang="en-US" sz="3600" dirty="0" smtClean="0">
                <a:latin typeface="a아메리카노M" pitchFamily="18" charset="-127"/>
                <a:ea typeface="a아메리카노M" pitchFamily="18" charset="-127"/>
              </a:rPr>
              <a:t>장치조감도 및 </a:t>
            </a:r>
            <a:r>
              <a:rPr lang="ko-KR" altLang="en-US" sz="3600" dirty="0" err="1" smtClean="0">
                <a:latin typeface="a아메리카노M" pitchFamily="18" charset="-127"/>
                <a:ea typeface="a아메리카노M" pitchFamily="18" charset="-127"/>
              </a:rPr>
              <a:t>설치예</a:t>
            </a:r>
            <a:endParaRPr lang="en-US" altLang="ko-KR" sz="3600" dirty="0" smtClean="0">
              <a:latin typeface="a아메리카노M" pitchFamily="18" charset="-127"/>
              <a:ea typeface="a아메리카노M" pitchFamily="18" charset="-127"/>
            </a:endParaRPr>
          </a:p>
        </p:txBody>
      </p:sp>
      <p:pic>
        <p:nvPicPr>
          <p:cNvPr id="151" name="Picture 2" descr="C:\Users\Administrator\Desktop\tg3002@nate.com_103244\white B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8890" b="24167"/>
          <a:stretch/>
        </p:blipFill>
        <p:spPr bwMode="auto">
          <a:xfrm>
            <a:off x="6741697" y="6354988"/>
            <a:ext cx="2290007" cy="38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위드엠\회사소개서\shutterstock_6587134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358947"/>
            <a:ext cx="4524149" cy="2499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5816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-1" y="428625"/>
            <a:ext cx="5210629" cy="384175"/>
          </a:xfrm>
        </p:spPr>
        <p:txBody>
          <a:bodyPr/>
          <a:lstStyle/>
          <a:p>
            <a:r>
              <a:rPr lang="ko-KR" altLang="en-US" sz="2200" dirty="0" smtClean="0">
                <a:latin typeface="a아메리카노M" pitchFamily="18" charset="-127"/>
                <a:ea typeface="a아메리카노M" pitchFamily="18" charset="-127"/>
              </a:rPr>
              <a:t>조감도 및 테스터용 실물사진</a:t>
            </a:r>
            <a:endParaRPr lang="ko-KR" altLang="en-US" sz="2200" dirty="0">
              <a:latin typeface="a아메리카노M" pitchFamily="18" charset="-127"/>
              <a:ea typeface="a아메리카노M" pitchFamily="18" charset="-127"/>
            </a:endParaRPr>
          </a:p>
        </p:txBody>
      </p:sp>
      <p:pic>
        <p:nvPicPr>
          <p:cNvPr id="2050" name="Picture 2" descr="C:\Users\Administrator\Desktop\tg3002@nate.com_103244\white B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8890" b="24167"/>
          <a:stretch/>
        </p:blipFill>
        <p:spPr bwMode="auto">
          <a:xfrm>
            <a:off x="6741697" y="6354988"/>
            <a:ext cx="2290007" cy="38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내용 개체 틀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08705" y="1668276"/>
            <a:ext cx="3265984" cy="4354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5" name="그림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667" t="835" r="25833" b="-835"/>
          <a:stretch>
            <a:fillRect/>
          </a:stretch>
        </p:blipFill>
        <p:spPr bwMode="auto">
          <a:xfrm>
            <a:off x="811943" y="1668276"/>
            <a:ext cx="3267185" cy="4365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36" name="직사각형 35"/>
          <p:cNvSpPr/>
          <p:nvPr/>
        </p:nvSpPr>
        <p:spPr>
          <a:xfrm>
            <a:off x="988352" y="1254808"/>
            <a:ext cx="32944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1400" dirty="0">
                <a:latin typeface="a아메리카노L" pitchFamily="18" charset="-127"/>
                <a:ea typeface="a아메리카노L" pitchFamily="18" charset="-127"/>
              </a:rPr>
              <a:t>자동균등화 장치 부착된 승강기 조감도</a:t>
            </a:r>
            <a:endParaRPr lang="en-US" altLang="ko-KR" sz="1400" dirty="0">
              <a:latin typeface="a아메리카노L" pitchFamily="18" charset="-127"/>
              <a:ea typeface="a아메리카노L" pitchFamily="18" charset="-127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5307156" y="1254808"/>
            <a:ext cx="21579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1400" dirty="0">
                <a:solidFill>
                  <a:srgbClr val="000000"/>
                </a:solidFill>
                <a:latin typeface="a아메리카노L" pitchFamily="18" charset="-127"/>
                <a:ea typeface="a아메리카노L" pitchFamily="18" charset="-127"/>
              </a:rPr>
              <a:t>현장 테스터용  실물사진</a:t>
            </a:r>
            <a:endParaRPr lang="en-US" altLang="ko-KR" sz="1400" dirty="0">
              <a:latin typeface="a아메리카노L" pitchFamily="18" charset="-127"/>
              <a:ea typeface="a아메리카노L" pitchFamily="18" charset="-127"/>
            </a:endParaRPr>
          </a:p>
        </p:txBody>
      </p:sp>
      <p:pic>
        <p:nvPicPr>
          <p:cNvPr id="40" name="Picture 5" descr="C:\Users\Administrator\Desktop\images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7610" y="1254808"/>
            <a:ext cx="314284" cy="31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5" descr="C:\Users\Administrator\Desktop\images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80591" y="1254808"/>
            <a:ext cx="314284" cy="31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23515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-1" y="428625"/>
            <a:ext cx="5210629" cy="384175"/>
          </a:xfrm>
        </p:spPr>
        <p:txBody>
          <a:bodyPr/>
          <a:lstStyle/>
          <a:p>
            <a:r>
              <a:rPr lang="ko-KR" altLang="en-US" sz="2200" dirty="0" smtClean="0">
                <a:latin typeface="a아메리카노M" pitchFamily="18" charset="-127"/>
                <a:ea typeface="a아메리카노M" pitchFamily="18" charset="-127"/>
              </a:rPr>
              <a:t>설치부위</a:t>
            </a:r>
            <a:endParaRPr lang="ko-KR" altLang="en-US" sz="2200" dirty="0">
              <a:latin typeface="a아메리카노M" pitchFamily="18" charset="-127"/>
              <a:ea typeface="a아메리카노M" pitchFamily="18" charset="-127"/>
            </a:endParaRPr>
          </a:p>
        </p:txBody>
      </p:sp>
      <p:pic>
        <p:nvPicPr>
          <p:cNvPr id="2050" name="Picture 2" descr="C:\Users\Administrator\Desktop\tg3002@nate.com_103244\white B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8890" b="24167"/>
          <a:stretch/>
        </p:blipFill>
        <p:spPr bwMode="auto">
          <a:xfrm>
            <a:off x="6741697" y="6354988"/>
            <a:ext cx="2290007" cy="38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직사각형 35"/>
          <p:cNvSpPr/>
          <p:nvPr/>
        </p:nvSpPr>
        <p:spPr>
          <a:xfrm>
            <a:off x="436820" y="2198217"/>
            <a:ext cx="8819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1400" dirty="0" smtClean="0">
                <a:latin typeface="a아메리카노L" pitchFamily="18" charset="-127"/>
                <a:ea typeface="a아메리카노L" pitchFamily="18" charset="-127"/>
              </a:rPr>
              <a:t>전체구조</a:t>
            </a:r>
            <a:endParaRPr lang="en-US" altLang="ko-KR" sz="1400" dirty="0">
              <a:latin typeface="a아메리카노L" pitchFamily="18" charset="-127"/>
              <a:ea typeface="a아메리카노L" pitchFamily="18" charset="-127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3527707" y="2198218"/>
            <a:ext cx="11304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1400" dirty="0" err="1" smtClean="0">
                <a:solidFill>
                  <a:srgbClr val="000000"/>
                </a:solidFill>
                <a:latin typeface="a아메리카노L" pitchFamily="18" charset="-127"/>
                <a:ea typeface="a아메리카노L" pitchFamily="18" charset="-127"/>
              </a:rPr>
              <a:t>상측</a:t>
            </a:r>
            <a:r>
              <a:rPr lang="ko-KR" altLang="en-US" sz="1400" dirty="0" smtClean="0">
                <a:solidFill>
                  <a:srgbClr val="000000"/>
                </a:solidFill>
                <a:latin typeface="a아메리카노L" pitchFamily="18" charset="-127"/>
                <a:ea typeface="a아메리카노L" pitchFamily="18" charset="-127"/>
              </a:rPr>
              <a:t> </a:t>
            </a:r>
            <a:r>
              <a:rPr lang="ko-KR" altLang="en-US" sz="1400" dirty="0" err="1" smtClean="0">
                <a:solidFill>
                  <a:srgbClr val="000000"/>
                </a:solidFill>
                <a:latin typeface="a아메리카노L" pitchFamily="18" charset="-127"/>
                <a:ea typeface="a아메리카노L" pitchFamily="18" charset="-127"/>
              </a:rPr>
              <a:t>고전부</a:t>
            </a:r>
            <a:endParaRPr lang="en-US" altLang="ko-KR" sz="1400" dirty="0">
              <a:latin typeface="a아메리카노L" pitchFamily="18" charset="-127"/>
              <a:ea typeface="a아메리카노L" pitchFamily="18" charset="-127"/>
            </a:endParaRPr>
          </a:p>
        </p:txBody>
      </p:sp>
      <p:pic>
        <p:nvPicPr>
          <p:cNvPr id="40" name="Picture 5" descr="C:\Users\Administrator\Desktop\images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6078" y="2198218"/>
            <a:ext cx="314284" cy="31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5" descr="C:\Users\Administrator\Desktop\images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2817" y="2198218"/>
            <a:ext cx="314284" cy="31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내용 개체 틀 4" descr="유압식 전체구조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194" y="2710183"/>
            <a:ext cx="2879725" cy="3523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1" name="그림 5" descr="상측 고정부 확대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87331" y="2710183"/>
            <a:ext cx="2736850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2" name="그림 6" descr="하측 고정부 확대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8169" y="2710184"/>
            <a:ext cx="2879725" cy="3532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3" name="직사각형 12"/>
          <p:cNvSpPr/>
          <p:nvPr/>
        </p:nvSpPr>
        <p:spPr>
          <a:xfrm>
            <a:off x="6450677" y="2205478"/>
            <a:ext cx="11336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1400" dirty="0">
                <a:solidFill>
                  <a:srgbClr val="000000"/>
                </a:solidFill>
                <a:latin typeface="a아메리카노L" pitchFamily="18" charset="-127"/>
                <a:ea typeface="a아메리카노L" pitchFamily="18" charset="-127"/>
              </a:rPr>
              <a:t>하</a:t>
            </a:r>
            <a:r>
              <a:rPr lang="ko-KR" altLang="en-US" sz="1400" dirty="0" smtClean="0">
                <a:solidFill>
                  <a:srgbClr val="000000"/>
                </a:solidFill>
                <a:latin typeface="a아메리카노L" pitchFamily="18" charset="-127"/>
                <a:ea typeface="a아메리카노L" pitchFamily="18" charset="-127"/>
              </a:rPr>
              <a:t>측 </a:t>
            </a:r>
            <a:r>
              <a:rPr lang="ko-KR" altLang="en-US" sz="1400" dirty="0" err="1" smtClean="0">
                <a:solidFill>
                  <a:srgbClr val="000000"/>
                </a:solidFill>
                <a:latin typeface="a아메리카노L" pitchFamily="18" charset="-127"/>
                <a:ea typeface="a아메리카노L" pitchFamily="18" charset="-127"/>
              </a:rPr>
              <a:t>고전부</a:t>
            </a:r>
            <a:endParaRPr lang="en-US" altLang="ko-KR" sz="1400" dirty="0">
              <a:latin typeface="a아메리카노L" pitchFamily="18" charset="-127"/>
              <a:ea typeface="a아메리카노L" pitchFamily="18" charset="-127"/>
            </a:endParaRPr>
          </a:p>
        </p:txBody>
      </p:sp>
      <p:pic>
        <p:nvPicPr>
          <p:cNvPr id="14" name="Picture 5" descr="C:\Users\Administrator\Desktop\images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7391" y="2205478"/>
            <a:ext cx="314284" cy="31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AutoShape 320"/>
          <p:cNvSpPr>
            <a:spLocks noChangeArrowheads="1"/>
          </p:cNvSpPr>
          <p:nvPr/>
        </p:nvSpPr>
        <p:spPr bwMode="auto">
          <a:xfrm>
            <a:off x="103188" y="1335989"/>
            <a:ext cx="3699555" cy="576263"/>
          </a:xfrm>
          <a:prstGeom prst="roundRect">
            <a:avLst>
              <a:gd name="adj" fmla="val 16667"/>
            </a:avLst>
          </a:prstGeom>
          <a:solidFill>
            <a:srgbClr val="FFC800"/>
          </a:solidFill>
          <a:ln w="19050" algn="ctr">
            <a:solidFill>
              <a:schemeClr val="bg1"/>
            </a:solidFill>
            <a:round/>
            <a:headEnd/>
            <a:tailEnd/>
          </a:ln>
          <a:effectLst>
            <a:outerShdw dist="45791" dir="3378596" algn="ctr" rotWithShape="0">
              <a:schemeClr val="tx1">
                <a:alpha val="50000"/>
              </a:scheme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굴림" charset="-127"/>
              <a:ea typeface="굴림" charset="-127"/>
            </a:endParaRPr>
          </a:p>
        </p:txBody>
      </p:sp>
      <p:pic>
        <p:nvPicPr>
          <p:cNvPr id="10242" name="Picture 2" descr="C:\Users\Administrator\Desktop\ATC-Icons-RED_0000s_0004_checkbox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5106" y="1436916"/>
            <a:ext cx="402766" cy="40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직사각형 17"/>
          <p:cNvSpPr/>
          <p:nvPr/>
        </p:nvSpPr>
        <p:spPr>
          <a:xfrm>
            <a:off x="615784" y="1508805"/>
            <a:ext cx="30059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1600" dirty="0" smtClean="0">
                <a:latin typeface="a아메리카노L" pitchFamily="18" charset="-127"/>
                <a:ea typeface="a아메리카노L" pitchFamily="18" charset="-127"/>
              </a:rPr>
              <a:t>기계실 없는 기계식 엘리베이터</a:t>
            </a:r>
            <a:endParaRPr lang="en-US" altLang="ko-KR" sz="1600" dirty="0">
              <a:latin typeface="a아메리카노L" pitchFamily="18" charset="-127"/>
              <a:ea typeface="a아메리카노L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7883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-1" y="428625"/>
            <a:ext cx="5210629" cy="384175"/>
          </a:xfrm>
        </p:spPr>
        <p:txBody>
          <a:bodyPr/>
          <a:lstStyle/>
          <a:p>
            <a:r>
              <a:rPr lang="ko-KR" altLang="en-US" sz="2200" dirty="0" smtClean="0">
                <a:latin typeface="a아메리카노M" pitchFamily="18" charset="-127"/>
                <a:ea typeface="a아메리카노M" pitchFamily="18" charset="-127"/>
              </a:rPr>
              <a:t>설치부</a:t>
            </a:r>
            <a:r>
              <a:rPr lang="ko-KR" altLang="en-US" sz="2200" dirty="0">
                <a:latin typeface="a아메리카노M" pitchFamily="18" charset="-127"/>
                <a:ea typeface="a아메리카노M" pitchFamily="18" charset="-127"/>
              </a:rPr>
              <a:t>위</a:t>
            </a:r>
          </a:p>
        </p:txBody>
      </p:sp>
      <p:pic>
        <p:nvPicPr>
          <p:cNvPr id="2050" name="Picture 2" descr="C:\Users\Administrator\Desktop\tg3002@nate.com_103244\white B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8890" b="24167"/>
          <a:stretch/>
        </p:blipFill>
        <p:spPr bwMode="auto">
          <a:xfrm>
            <a:off x="6741697" y="6354988"/>
            <a:ext cx="2290007" cy="38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직사각형 35"/>
          <p:cNvSpPr/>
          <p:nvPr/>
        </p:nvSpPr>
        <p:spPr>
          <a:xfrm>
            <a:off x="669044" y="2169189"/>
            <a:ext cx="8819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1400" dirty="0" smtClean="0">
                <a:latin typeface="a아메리카노L" pitchFamily="18" charset="-127"/>
                <a:ea typeface="a아메리카노L" pitchFamily="18" charset="-127"/>
              </a:rPr>
              <a:t>전체구조</a:t>
            </a:r>
            <a:endParaRPr lang="en-US" altLang="ko-KR" sz="1400" dirty="0">
              <a:latin typeface="a아메리카노L" pitchFamily="18" charset="-127"/>
              <a:ea typeface="a아메리카노L" pitchFamily="18" charset="-127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3295483" y="2169190"/>
            <a:ext cx="11304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1400" dirty="0" err="1" smtClean="0">
                <a:solidFill>
                  <a:srgbClr val="000000"/>
                </a:solidFill>
                <a:latin typeface="a아메리카노L" pitchFamily="18" charset="-127"/>
                <a:ea typeface="a아메리카노L" pitchFamily="18" charset="-127"/>
              </a:rPr>
              <a:t>상측</a:t>
            </a:r>
            <a:r>
              <a:rPr lang="ko-KR" altLang="en-US" sz="1400" dirty="0" smtClean="0">
                <a:solidFill>
                  <a:srgbClr val="000000"/>
                </a:solidFill>
                <a:latin typeface="a아메리카노L" pitchFamily="18" charset="-127"/>
                <a:ea typeface="a아메리카노L" pitchFamily="18" charset="-127"/>
              </a:rPr>
              <a:t> </a:t>
            </a:r>
            <a:r>
              <a:rPr lang="ko-KR" altLang="en-US" sz="1400" dirty="0" err="1" smtClean="0">
                <a:solidFill>
                  <a:srgbClr val="000000"/>
                </a:solidFill>
                <a:latin typeface="a아메리카노L" pitchFamily="18" charset="-127"/>
                <a:ea typeface="a아메리카노L" pitchFamily="18" charset="-127"/>
              </a:rPr>
              <a:t>고전부</a:t>
            </a:r>
            <a:endParaRPr lang="en-US" altLang="ko-KR" sz="1400" dirty="0">
              <a:latin typeface="a아메리카노L" pitchFamily="18" charset="-127"/>
              <a:ea typeface="a아메리카노L" pitchFamily="18" charset="-127"/>
            </a:endParaRPr>
          </a:p>
        </p:txBody>
      </p:sp>
      <p:pic>
        <p:nvPicPr>
          <p:cNvPr id="40" name="Picture 5" descr="C:\Users\Administrator\Desktop\images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8302" y="2169190"/>
            <a:ext cx="314284" cy="31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5" descr="C:\Users\Administrator\Desktop\images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27677" y="2169190"/>
            <a:ext cx="314284" cy="31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직사각형 12"/>
          <p:cNvSpPr/>
          <p:nvPr/>
        </p:nvSpPr>
        <p:spPr>
          <a:xfrm>
            <a:off x="6087827" y="2176450"/>
            <a:ext cx="11336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1400" dirty="0">
                <a:solidFill>
                  <a:srgbClr val="000000"/>
                </a:solidFill>
                <a:latin typeface="a아메리카노L" pitchFamily="18" charset="-127"/>
                <a:ea typeface="a아메리카노L" pitchFamily="18" charset="-127"/>
              </a:rPr>
              <a:t>하</a:t>
            </a:r>
            <a:r>
              <a:rPr lang="ko-KR" altLang="en-US" sz="1400" dirty="0" smtClean="0">
                <a:solidFill>
                  <a:srgbClr val="000000"/>
                </a:solidFill>
                <a:latin typeface="a아메리카노L" pitchFamily="18" charset="-127"/>
                <a:ea typeface="a아메리카노L" pitchFamily="18" charset="-127"/>
              </a:rPr>
              <a:t>측 </a:t>
            </a:r>
            <a:r>
              <a:rPr lang="ko-KR" altLang="en-US" sz="1400" dirty="0" err="1" smtClean="0">
                <a:solidFill>
                  <a:srgbClr val="000000"/>
                </a:solidFill>
                <a:latin typeface="a아메리카노L" pitchFamily="18" charset="-127"/>
                <a:ea typeface="a아메리카노L" pitchFamily="18" charset="-127"/>
              </a:rPr>
              <a:t>고전부</a:t>
            </a:r>
            <a:endParaRPr lang="en-US" altLang="ko-KR" sz="1400" dirty="0">
              <a:latin typeface="a아메리카노L" pitchFamily="18" charset="-127"/>
              <a:ea typeface="a아메리카노L" pitchFamily="18" charset="-127"/>
            </a:endParaRPr>
          </a:p>
        </p:txBody>
      </p:sp>
      <p:pic>
        <p:nvPicPr>
          <p:cNvPr id="14" name="Picture 5" descr="C:\Users\Administrator\Desktop\images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34541" y="2176450"/>
            <a:ext cx="314284" cy="31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AutoShape 320"/>
          <p:cNvSpPr>
            <a:spLocks noChangeArrowheads="1"/>
          </p:cNvSpPr>
          <p:nvPr/>
        </p:nvSpPr>
        <p:spPr bwMode="auto">
          <a:xfrm>
            <a:off x="103188" y="1335989"/>
            <a:ext cx="3699555" cy="576263"/>
          </a:xfrm>
          <a:prstGeom prst="roundRect">
            <a:avLst>
              <a:gd name="adj" fmla="val 16667"/>
            </a:avLst>
          </a:prstGeom>
          <a:solidFill>
            <a:srgbClr val="FFC800"/>
          </a:solidFill>
          <a:ln w="19050" algn="ctr">
            <a:solidFill>
              <a:schemeClr val="bg1"/>
            </a:solidFill>
            <a:round/>
            <a:headEnd/>
            <a:tailEnd/>
          </a:ln>
          <a:effectLst>
            <a:outerShdw dist="45791" dir="3378596" algn="ctr" rotWithShape="0">
              <a:schemeClr val="tx1">
                <a:alpha val="50000"/>
              </a:scheme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굴림" charset="-127"/>
              <a:ea typeface="굴림" charset="-127"/>
            </a:endParaRPr>
          </a:p>
        </p:txBody>
      </p:sp>
      <p:pic>
        <p:nvPicPr>
          <p:cNvPr id="10242" name="Picture 2" descr="C:\Users\Administrator\Desktop\ATC-Icons-RED_0000s_0004_checkbox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5106" y="1436916"/>
            <a:ext cx="402766" cy="40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직사각형 17"/>
          <p:cNvSpPr/>
          <p:nvPr/>
        </p:nvSpPr>
        <p:spPr>
          <a:xfrm>
            <a:off x="615784" y="1508805"/>
            <a:ext cx="30059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1600" dirty="0" smtClean="0">
                <a:latin typeface="a아메리카노L" pitchFamily="18" charset="-127"/>
                <a:ea typeface="a아메리카노L" pitchFamily="18" charset="-127"/>
              </a:rPr>
              <a:t>기계실 없는 기계식 엘리베이터</a:t>
            </a:r>
            <a:endParaRPr lang="en-US" altLang="ko-KR" sz="1600" dirty="0">
              <a:latin typeface="a아메리카노L" pitchFamily="18" charset="-127"/>
              <a:ea typeface="a아메리카노L" pitchFamily="18" charset="-127"/>
            </a:endParaRPr>
          </a:p>
        </p:txBody>
      </p:sp>
      <p:pic>
        <p:nvPicPr>
          <p:cNvPr id="17" name="그림 7" descr="설치된 플렛벨트 케이블 사진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85528" y="2519762"/>
            <a:ext cx="2800085" cy="3843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9" name="내용 개체 틀 4" descr="전체구조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8190" y="2527436"/>
            <a:ext cx="2405010" cy="3843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0" name="그림 9" descr="로프고정부확대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1548" y="2528388"/>
            <a:ext cx="2577021" cy="3843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xmlns="" val="3850314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/>
          <p:cNvSpPr/>
          <p:nvPr/>
        </p:nvSpPr>
        <p:spPr>
          <a:xfrm>
            <a:off x="0" y="1773382"/>
            <a:ext cx="9144000" cy="3928917"/>
          </a:xfrm>
          <a:prstGeom prst="rect">
            <a:avLst/>
          </a:prstGeom>
          <a:solidFill>
            <a:schemeClr val="tx2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0"/>
          <p:cNvSpPr/>
          <p:nvPr/>
        </p:nvSpPr>
        <p:spPr>
          <a:xfrm>
            <a:off x="2966492" y="1954930"/>
            <a:ext cx="5860008" cy="3547343"/>
          </a:xfrm>
          <a:prstGeom prst="rect">
            <a:avLst/>
          </a:prstGeom>
          <a:solidFill>
            <a:schemeClr val="tx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428625"/>
            <a:ext cx="4914900" cy="384175"/>
          </a:xfrm>
        </p:spPr>
        <p:txBody>
          <a:bodyPr/>
          <a:lstStyle/>
          <a:p>
            <a:r>
              <a:rPr lang="ko-KR" altLang="en-US" sz="2400" dirty="0" smtClean="0">
                <a:latin typeface="a아메리카노M" pitchFamily="18" charset="-127"/>
                <a:ea typeface="a아메리카노M" pitchFamily="18" charset="-127"/>
              </a:rPr>
              <a:t>승강기 로프장력 균등화 장치</a:t>
            </a:r>
            <a:endParaRPr lang="ko-KR" altLang="en-US" sz="2400" dirty="0">
              <a:latin typeface="a아메리카노M" pitchFamily="18" charset="-127"/>
              <a:ea typeface="a아메리카노M" pitchFamily="18" charset="-127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4860" y="1942231"/>
            <a:ext cx="2088232" cy="35473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3479180" y="2094446"/>
            <a:ext cx="5400837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ko-KR" altLang="en-US" sz="1400" dirty="0" smtClean="0">
                <a:solidFill>
                  <a:schemeClr val="bg1"/>
                </a:solidFill>
                <a:latin typeface="a아메리카노L" pitchFamily="18" charset="-127"/>
                <a:ea typeface="a아메리카노L" pitchFamily="18" charset="-127"/>
              </a:rPr>
              <a:t>복수의 로프에 의해 현수 되어 구동되는 승강기에 있어서</a:t>
            </a:r>
            <a:r>
              <a:rPr lang="en-US" altLang="ko-KR" sz="1400" dirty="0" smtClean="0">
                <a:solidFill>
                  <a:schemeClr val="bg1"/>
                </a:solidFill>
                <a:latin typeface="a아메리카노L" pitchFamily="18" charset="-127"/>
                <a:ea typeface="a아메리카노L" pitchFamily="18" charset="-127"/>
              </a:rPr>
              <a:t>, </a:t>
            </a:r>
            <a:br>
              <a:rPr lang="en-US" altLang="ko-KR" sz="1400" dirty="0" smtClean="0">
                <a:solidFill>
                  <a:schemeClr val="bg1"/>
                </a:solidFill>
                <a:latin typeface="a아메리카노L" pitchFamily="18" charset="-127"/>
                <a:ea typeface="a아메리카노L" pitchFamily="18" charset="-127"/>
              </a:rPr>
            </a:br>
            <a:r>
              <a:rPr lang="ko-KR" altLang="en-US" sz="1400" dirty="0" smtClean="0">
                <a:solidFill>
                  <a:schemeClr val="bg1"/>
                </a:solidFill>
                <a:latin typeface="a아메리카노L" pitchFamily="18" charset="-127"/>
                <a:ea typeface="a아메리카노L" pitchFamily="18" charset="-127"/>
              </a:rPr>
              <a:t>독립된 각각의 로프는 구동과정에서 늘어나게 되고</a:t>
            </a:r>
            <a:endParaRPr lang="en-US" altLang="ko-KR" sz="1400" dirty="0" smtClean="0">
              <a:solidFill>
                <a:schemeClr val="bg1"/>
              </a:solidFill>
              <a:latin typeface="a아메리카노L" pitchFamily="18" charset="-127"/>
              <a:ea typeface="a아메리카노L" pitchFamily="18" charset="-127"/>
            </a:endParaRPr>
          </a:p>
          <a:p>
            <a:pPr>
              <a:lnSpc>
                <a:spcPct val="250000"/>
              </a:lnSpc>
            </a:pPr>
            <a:r>
              <a:rPr lang="ko-KR" altLang="en-US" sz="1400" dirty="0" smtClean="0">
                <a:solidFill>
                  <a:schemeClr val="bg1"/>
                </a:solidFill>
                <a:latin typeface="a아메리카노L" pitchFamily="18" charset="-127"/>
                <a:ea typeface="a아메리카노L" pitchFamily="18" charset="-127"/>
              </a:rPr>
              <a:t>로프와 시브</a:t>
            </a:r>
            <a:r>
              <a:rPr lang="en-US" altLang="ko-KR" sz="1400" dirty="0" smtClean="0">
                <a:solidFill>
                  <a:schemeClr val="bg1"/>
                </a:solidFill>
                <a:latin typeface="a아메리카노L" pitchFamily="18" charset="-127"/>
                <a:ea typeface="a아메리카노L" pitchFamily="18" charset="-127"/>
              </a:rPr>
              <a:t>(sheave)</a:t>
            </a:r>
            <a:r>
              <a:rPr lang="ko-KR" altLang="en-US" sz="1400" dirty="0" smtClean="0">
                <a:solidFill>
                  <a:schemeClr val="bg1"/>
                </a:solidFill>
                <a:latin typeface="a아메리카노L" pitchFamily="18" charset="-127"/>
                <a:ea typeface="a아메리카노L" pitchFamily="18" charset="-127"/>
              </a:rPr>
              <a:t>의 환경에 따라 </a:t>
            </a:r>
            <a:r>
              <a:rPr lang="ko-KR" altLang="en-US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아메리카노L" pitchFamily="18" charset="-127"/>
                <a:ea typeface="a아메리카노L" pitchFamily="18" charset="-127"/>
              </a:rPr>
              <a:t>로프상호간 불균형</a:t>
            </a:r>
            <a:r>
              <a:rPr lang="ko-KR" altLang="en-US" sz="1400" dirty="0" smtClean="0">
                <a:solidFill>
                  <a:schemeClr val="bg1"/>
                </a:solidFill>
                <a:latin typeface="a아메리카노L" pitchFamily="18" charset="-127"/>
                <a:ea typeface="a아메리카노L" pitchFamily="18" charset="-127"/>
              </a:rPr>
              <a:t>이 </a:t>
            </a:r>
            <a:r>
              <a:rPr lang="en-US" altLang="ko-KR" sz="1400" dirty="0" smtClean="0">
                <a:solidFill>
                  <a:schemeClr val="bg1"/>
                </a:solidFill>
                <a:latin typeface="a아메리카노L" pitchFamily="18" charset="-127"/>
                <a:ea typeface="a아메리카노L" pitchFamily="18" charset="-127"/>
              </a:rPr>
              <a:t/>
            </a:r>
            <a:br>
              <a:rPr lang="en-US" altLang="ko-KR" sz="1400" dirty="0" smtClean="0">
                <a:solidFill>
                  <a:schemeClr val="bg1"/>
                </a:solidFill>
                <a:latin typeface="a아메리카노L" pitchFamily="18" charset="-127"/>
                <a:ea typeface="a아메리카노L" pitchFamily="18" charset="-127"/>
              </a:rPr>
            </a:br>
            <a:r>
              <a:rPr lang="ko-KR" altLang="en-US" sz="1400" dirty="0" smtClean="0">
                <a:solidFill>
                  <a:schemeClr val="bg1"/>
                </a:solidFill>
                <a:latin typeface="a아메리카노L" pitchFamily="18" charset="-127"/>
                <a:ea typeface="a아메리카노L" pitchFamily="18" charset="-127"/>
              </a:rPr>
              <a:t>일어나게 될 때 </a:t>
            </a:r>
            <a:r>
              <a:rPr lang="ko-KR" altLang="en-US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아메리카노L" pitchFamily="18" charset="-127"/>
                <a:ea typeface="a아메리카노L" pitchFamily="18" charset="-127"/>
              </a:rPr>
              <a:t>즉각 실시간 자동으로 장력을 균등화 </a:t>
            </a:r>
            <a:r>
              <a:rPr lang="en-US" altLang="ko-KR" sz="1400" dirty="0" smtClean="0">
                <a:solidFill>
                  <a:schemeClr val="bg1"/>
                </a:solidFill>
                <a:latin typeface="a아메리카노L" pitchFamily="18" charset="-127"/>
                <a:ea typeface="a아메리카노L" pitchFamily="18" charset="-127"/>
              </a:rPr>
              <a:t/>
            </a:r>
            <a:br>
              <a:rPr lang="en-US" altLang="ko-KR" sz="1400" dirty="0" smtClean="0">
                <a:solidFill>
                  <a:schemeClr val="bg1"/>
                </a:solidFill>
                <a:latin typeface="a아메리카노L" pitchFamily="18" charset="-127"/>
                <a:ea typeface="a아메리카노L" pitchFamily="18" charset="-127"/>
              </a:rPr>
            </a:br>
            <a:r>
              <a:rPr lang="ko-KR" altLang="en-US" sz="1400" dirty="0" smtClean="0">
                <a:solidFill>
                  <a:schemeClr val="bg1"/>
                </a:solidFill>
                <a:latin typeface="a아메리카노L" pitchFamily="18" charset="-127"/>
                <a:ea typeface="a아메리카노L" pitchFamily="18" charset="-127"/>
              </a:rPr>
              <a:t>시켜주어 로프</a:t>
            </a:r>
            <a:r>
              <a:rPr lang="en-US" altLang="ko-KR" sz="1400" dirty="0" smtClean="0">
                <a:solidFill>
                  <a:schemeClr val="bg1"/>
                </a:solidFill>
                <a:latin typeface="a아메리카노L" pitchFamily="18" charset="-127"/>
                <a:ea typeface="a아메리카노L" pitchFamily="18" charset="-127"/>
              </a:rPr>
              <a:t>(</a:t>
            </a:r>
            <a:r>
              <a:rPr lang="en-US" altLang="ko-KR" sz="1400" b="1" kern="0" dirty="0" smtClean="0">
                <a:solidFill>
                  <a:schemeClr val="bg1"/>
                </a:solidFill>
                <a:latin typeface="a아메리카노L" pitchFamily="18" charset="-127"/>
                <a:ea typeface="a아메리카노L" pitchFamily="18" charset="-127"/>
              </a:rPr>
              <a:t>Rope) </a:t>
            </a:r>
            <a:r>
              <a:rPr lang="ko-KR" altLang="en-US" sz="1400" b="1" kern="0" dirty="0">
                <a:solidFill>
                  <a:schemeClr val="bg1"/>
                </a:solidFill>
                <a:latin typeface="a아메리카노L" pitchFamily="18" charset="-127"/>
                <a:ea typeface="a아메리카노L" pitchFamily="18" charset="-127"/>
              </a:rPr>
              <a:t>소선의 마모와</a:t>
            </a:r>
            <a:r>
              <a:rPr lang="en-US" altLang="ko-KR" sz="1400" b="1" kern="0" dirty="0">
                <a:solidFill>
                  <a:schemeClr val="bg1"/>
                </a:solidFill>
                <a:latin typeface="a아메리카노L" pitchFamily="18" charset="-127"/>
                <a:ea typeface="a아메리카노L" pitchFamily="18" charset="-127"/>
              </a:rPr>
              <a:t>,</a:t>
            </a:r>
            <a:r>
              <a:rPr lang="ko-KR" altLang="en-US" sz="1400" b="1" kern="0" dirty="0">
                <a:solidFill>
                  <a:schemeClr val="bg1"/>
                </a:solidFill>
                <a:latin typeface="a아메리카노L" pitchFamily="18" charset="-127"/>
                <a:ea typeface="a아메리카노L" pitchFamily="18" charset="-127"/>
              </a:rPr>
              <a:t> </a:t>
            </a:r>
            <a:r>
              <a:rPr lang="ko-KR" altLang="en-US" sz="1400" b="1" kern="0" dirty="0" smtClean="0">
                <a:solidFill>
                  <a:schemeClr val="bg1"/>
                </a:solidFill>
                <a:latin typeface="a아메리카노L" pitchFamily="18" charset="-127"/>
                <a:ea typeface="a아메리카노L" pitchFamily="18" charset="-127"/>
              </a:rPr>
              <a:t>진동</a:t>
            </a:r>
            <a:r>
              <a:rPr lang="en-US" altLang="ko-KR" sz="1400" b="1" kern="0" dirty="0" smtClean="0">
                <a:solidFill>
                  <a:schemeClr val="bg1"/>
                </a:solidFill>
                <a:latin typeface="a아메리카노L" pitchFamily="18" charset="-127"/>
                <a:ea typeface="a아메리카노L" pitchFamily="18" charset="-127"/>
              </a:rPr>
              <a:t>,</a:t>
            </a:r>
            <a:r>
              <a:rPr lang="ko-KR" altLang="en-US" sz="1400" b="1" kern="0" dirty="0" smtClean="0">
                <a:solidFill>
                  <a:schemeClr val="bg1"/>
                </a:solidFill>
                <a:latin typeface="a아메리카노L" pitchFamily="18" charset="-127"/>
                <a:ea typeface="a아메리카노L" pitchFamily="18" charset="-127"/>
              </a:rPr>
              <a:t> </a:t>
            </a:r>
            <a:r>
              <a:rPr lang="ko-KR" altLang="en-US" sz="1400" b="1" kern="0" dirty="0" smtClean="0">
                <a:solidFill>
                  <a:schemeClr val="bg1"/>
                </a:solidFill>
                <a:latin typeface="a아메리카노L" pitchFamily="18" charset="-127"/>
                <a:ea typeface="a아메리카노L" pitchFamily="18" charset="-127"/>
              </a:rPr>
              <a:t>로프 슬립에 의한  추락</a:t>
            </a:r>
            <a:endParaRPr lang="en-US" altLang="ko-KR" sz="1400" b="1" kern="0" dirty="0" smtClean="0">
              <a:solidFill>
                <a:schemeClr val="bg1"/>
              </a:solidFill>
              <a:latin typeface="a아메리카노L" pitchFamily="18" charset="-127"/>
              <a:ea typeface="a아메리카노L" pitchFamily="18" charset="-127"/>
            </a:endParaRPr>
          </a:p>
          <a:p>
            <a:pPr>
              <a:lnSpc>
                <a:spcPct val="250000"/>
              </a:lnSpc>
            </a:pPr>
            <a:r>
              <a:rPr lang="ko-KR" altLang="en-US" sz="1400" b="1" kern="0" dirty="0" smtClean="0">
                <a:solidFill>
                  <a:schemeClr val="bg1"/>
                </a:solidFill>
                <a:latin typeface="a아메리카노L" pitchFamily="18" charset="-127"/>
                <a:ea typeface="a아메리카노L" pitchFamily="18" charset="-127"/>
              </a:rPr>
              <a:t>사고</a:t>
            </a:r>
            <a:r>
              <a:rPr lang="en-US" altLang="ko-KR" sz="1400" b="1" kern="0" dirty="0" smtClean="0">
                <a:solidFill>
                  <a:schemeClr val="bg1"/>
                </a:solidFill>
                <a:latin typeface="a아메리카노L" pitchFamily="18" charset="-127"/>
                <a:ea typeface="a아메리카노L" pitchFamily="18" charset="-127"/>
              </a:rPr>
              <a:t>(</a:t>
            </a:r>
            <a:r>
              <a:rPr lang="ko-KR" altLang="en-US" sz="1400" b="1" kern="0" dirty="0" smtClean="0">
                <a:solidFill>
                  <a:schemeClr val="bg1"/>
                </a:solidFill>
                <a:latin typeface="a아메리카노L" pitchFamily="18" charset="-127"/>
                <a:ea typeface="a아메리카노L" pitchFamily="18" charset="-127"/>
              </a:rPr>
              <a:t>급상승</a:t>
            </a:r>
            <a:r>
              <a:rPr lang="en-US" altLang="ko-KR" sz="1400" b="1" kern="0" dirty="0" smtClean="0">
                <a:solidFill>
                  <a:schemeClr val="bg1"/>
                </a:solidFill>
                <a:latin typeface="a아메리카노L" pitchFamily="18" charset="-127"/>
                <a:ea typeface="a아메리카노L" pitchFamily="18" charset="-127"/>
              </a:rPr>
              <a:t>&amp;</a:t>
            </a:r>
            <a:r>
              <a:rPr lang="ko-KR" altLang="en-US" sz="1400" b="1" kern="0" dirty="0" err="1" smtClean="0">
                <a:solidFill>
                  <a:schemeClr val="bg1"/>
                </a:solidFill>
                <a:latin typeface="a아메리카노L" pitchFamily="18" charset="-127"/>
                <a:ea typeface="a아메리카노L" pitchFamily="18" charset="-127"/>
              </a:rPr>
              <a:t>급하강</a:t>
            </a:r>
            <a:r>
              <a:rPr lang="en-US" altLang="ko-KR" sz="1400" b="1" kern="0" dirty="0" smtClean="0">
                <a:solidFill>
                  <a:schemeClr val="bg1"/>
                </a:solidFill>
                <a:latin typeface="a아메리카노L" pitchFamily="18" charset="-127"/>
                <a:ea typeface="a아메리카노L" pitchFamily="18" charset="-127"/>
              </a:rPr>
              <a:t>)</a:t>
            </a:r>
            <a:r>
              <a:rPr lang="ko-KR" altLang="en-US" sz="1400" b="1" kern="0" dirty="0" smtClean="0">
                <a:solidFill>
                  <a:schemeClr val="bg1"/>
                </a:solidFill>
                <a:latin typeface="a아메리카노L" pitchFamily="18" charset="-127"/>
                <a:ea typeface="a아메리카노L" pitchFamily="18" charset="-127"/>
              </a:rPr>
              <a:t>를 방지해 주는 장치 이다</a:t>
            </a:r>
            <a:r>
              <a:rPr lang="en-US" altLang="ko-KR" sz="1400" b="1" kern="0" dirty="0" smtClean="0">
                <a:solidFill>
                  <a:schemeClr val="bg1"/>
                </a:solidFill>
                <a:latin typeface="a아메리카노L" pitchFamily="18" charset="-127"/>
                <a:ea typeface="a아메리카노L" pitchFamily="18" charset="-127"/>
              </a:rPr>
              <a:t>.</a:t>
            </a:r>
            <a:endParaRPr lang="ko-KR" altLang="en-US" sz="1400" dirty="0">
              <a:solidFill>
                <a:schemeClr val="bg1"/>
              </a:solidFill>
              <a:latin typeface="a아메리카노L" pitchFamily="18" charset="-127"/>
              <a:ea typeface="a아메리카노L" pitchFamily="18" charset="-127"/>
            </a:endParaRPr>
          </a:p>
        </p:txBody>
      </p:sp>
      <p:pic>
        <p:nvPicPr>
          <p:cNvPr id="2050" name="Picture 2" descr="C:\Users\Administrator\Desktop\tg3002@nate.com_103244\white BG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8890" b="24167"/>
          <a:stretch/>
        </p:blipFill>
        <p:spPr bwMode="auto">
          <a:xfrm>
            <a:off x="6741697" y="6354988"/>
            <a:ext cx="2290007" cy="38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39011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-1" y="428625"/>
            <a:ext cx="5210629" cy="384175"/>
          </a:xfrm>
        </p:spPr>
        <p:txBody>
          <a:bodyPr/>
          <a:lstStyle/>
          <a:p>
            <a:r>
              <a:rPr lang="ko-KR" altLang="en-US" sz="2200" dirty="0" smtClean="0">
                <a:latin typeface="a아메리카노M" pitchFamily="18" charset="-127"/>
                <a:ea typeface="a아메리카노M" pitchFamily="18" charset="-127"/>
              </a:rPr>
              <a:t>설치부</a:t>
            </a:r>
            <a:r>
              <a:rPr lang="ko-KR" altLang="en-US" sz="2200" dirty="0">
                <a:latin typeface="a아메리카노M" pitchFamily="18" charset="-127"/>
                <a:ea typeface="a아메리카노M" pitchFamily="18" charset="-127"/>
              </a:rPr>
              <a:t>위</a:t>
            </a:r>
          </a:p>
        </p:txBody>
      </p:sp>
      <p:pic>
        <p:nvPicPr>
          <p:cNvPr id="2050" name="Picture 2" descr="C:\Users\Administrator\Desktop\tg3002@nate.com_103244\white B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8890" b="24167"/>
          <a:stretch/>
        </p:blipFill>
        <p:spPr bwMode="auto">
          <a:xfrm>
            <a:off x="6741697" y="6354988"/>
            <a:ext cx="2290007" cy="38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AutoShape 320"/>
          <p:cNvSpPr>
            <a:spLocks noChangeArrowheads="1"/>
          </p:cNvSpPr>
          <p:nvPr/>
        </p:nvSpPr>
        <p:spPr bwMode="auto">
          <a:xfrm>
            <a:off x="103188" y="1335989"/>
            <a:ext cx="5729201" cy="576263"/>
          </a:xfrm>
          <a:prstGeom prst="roundRect">
            <a:avLst>
              <a:gd name="adj" fmla="val 16667"/>
            </a:avLst>
          </a:prstGeom>
          <a:solidFill>
            <a:srgbClr val="FFC800"/>
          </a:solidFill>
          <a:ln w="19050" algn="ctr">
            <a:solidFill>
              <a:schemeClr val="bg1"/>
            </a:solidFill>
            <a:round/>
            <a:headEnd/>
            <a:tailEnd/>
          </a:ln>
          <a:effectLst>
            <a:outerShdw dist="45791" dir="3378596" algn="ctr" rotWithShape="0">
              <a:schemeClr val="tx1">
                <a:alpha val="50000"/>
              </a:scheme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굴림" charset="-127"/>
              <a:ea typeface="굴림" charset="-127"/>
            </a:endParaRPr>
          </a:p>
        </p:txBody>
      </p:sp>
      <p:pic>
        <p:nvPicPr>
          <p:cNvPr id="10242" name="Picture 2" descr="C:\Users\Administrator\Desktop\ATC-Icons-RED_0000s_0004_checkbo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5106" y="1436916"/>
            <a:ext cx="402766" cy="40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직사각형 17"/>
          <p:cNvSpPr/>
          <p:nvPr/>
        </p:nvSpPr>
        <p:spPr>
          <a:xfrm>
            <a:off x="554869" y="1508805"/>
            <a:ext cx="531870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600" dirty="0" smtClean="0">
                <a:latin typeface="a아메리카노L" pitchFamily="18" charset="-127"/>
                <a:ea typeface="a아메리카노L" pitchFamily="18" charset="-127"/>
              </a:rPr>
              <a:t>기계실 없는 </a:t>
            </a:r>
            <a:r>
              <a:rPr lang="ko-KR" altLang="en-US" sz="1600" dirty="0" err="1" smtClean="0">
                <a:latin typeface="a아메리카노L" pitchFamily="18" charset="-127"/>
                <a:ea typeface="a아메리카노L" pitchFamily="18" charset="-127"/>
              </a:rPr>
              <a:t>엘리베이트의</a:t>
            </a:r>
            <a:r>
              <a:rPr lang="ko-KR" altLang="en-US" sz="1600" dirty="0" smtClean="0">
                <a:latin typeface="a아메리카노L" pitchFamily="18" charset="-127"/>
                <a:ea typeface="a아메리카노L" pitchFamily="18" charset="-127"/>
              </a:rPr>
              <a:t> </a:t>
            </a:r>
            <a:r>
              <a:rPr lang="ko-KR" altLang="en-US" sz="1600" dirty="0" smtClean="0">
                <a:latin typeface="a아메리카노L" pitchFamily="18" charset="-127"/>
                <a:ea typeface="a아메리카노L" pitchFamily="18" charset="-127"/>
              </a:rPr>
              <a:t> 균등화 장치의 설치 예 </a:t>
            </a:r>
            <a:endParaRPr lang="en-US" altLang="ko-KR" sz="1600" dirty="0">
              <a:latin typeface="a아메리카노L" pitchFamily="18" charset="-127"/>
              <a:ea typeface="a아메리카노L" pitchFamily="18" charset="-127"/>
            </a:endParaRPr>
          </a:p>
        </p:txBody>
      </p:sp>
      <p:pic>
        <p:nvPicPr>
          <p:cNvPr id="21" name="내용 개체 틀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2040" y="2090438"/>
            <a:ext cx="7599433" cy="4274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22" name="모서리가 둥근 직사각형 21"/>
          <p:cNvSpPr/>
          <p:nvPr/>
        </p:nvSpPr>
        <p:spPr bwMode="auto">
          <a:xfrm>
            <a:off x="2483768" y="2583914"/>
            <a:ext cx="1728192" cy="3528392"/>
          </a:xfrm>
          <a:prstGeom prst="roundRect">
            <a:avLst>
              <a:gd name="adj" fmla="val 5186"/>
            </a:avLst>
          </a:prstGeom>
          <a:noFill/>
          <a:ln w="28575" cap="flat" cmpd="sng" algn="ctr">
            <a:solidFill>
              <a:srgbClr val="FFFF00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4508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-1" y="428625"/>
            <a:ext cx="5210629" cy="384175"/>
          </a:xfrm>
        </p:spPr>
        <p:txBody>
          <a:bodyPr/>
          <a:lstStyle/>
          <a:p>
            <a:r>
              <a:rPr lang="ko-KR" altLang="en-US" sz="2200" dirty="0" smtClean="0">
                <a:latin typeface="a아메리카노M" pitchFamily="18" charset="-127"/>
                <a:ea typeface="a아메리카노M" pitchFamily="18" charset="-127"/>
              </a:rPr>
              <a:t>설치현장</a:t>
            </a:r>
            <a:endParaRPr lang="ko-KR" altLang="en-US" sz="2200" dirty="0">
              <a:latin typeface="a아메리카노M" pitchFamily="18" charset="-127"/>
              <a:ea typeface="a아메리카노M" pitchFamily="18" charset="-127"/>
            </a:endParaRPr>
          </a:p>
        </p:txBody>
      </p:sp>
      <p:pic>
        <p:nvPicPr>
          <p:cNvPr id="2050" name="Picture 2" descr="C:\Users\Administrator\Desktop\tg3002@nate.com_103244\white B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8890" b="24167"/>
          <a:stretch/>
        </p:blipFill>
        <p:spPr bwMode="auto">
          <a:xfrm>
            <a:off x="6741697" y="6354988"/>
            <a:ext cx="2290007" cy="38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AutoShape 320"/>
          <p:cNvSpPr>
            <a:spLocks noChangeArrowheads="1"/>
          </p:cNvSpPr>
          <p:nvPr/>
        </p:nvSpPr>
        <p:spPr bwMode="auto">
          <a:xfrm>
            <a:off x="103188" y="1335989"/>
            <a:ext cx="3699555" cy="576263"/>
          </a:xfrm>
          <a:prstGeom prst="roundRect">
            <a:avLst>
              <a:gd name="adj" fmla="val 16667"/>
            </a:avLst>
          </a:prstGeom>
          <a:solidFill>
            <a:srgbClr val="FFC800"/>
          </a:solidFill>
          <a:ln w="19050" algn="ctr">
            <a:solidFill>
              <a:schemeClr val="bg1"/>
            </a:solidFill>
            <a:round/>
            <a:headEnd/>
            <a:tailEnd/>
          </a:ln>
          <a:effectLst>
            <a:outerShdw dist="45791" dir="3378596" algn="ctr" rotWithShape="0">
              <a:schemeClr val="tx1">
                <a:alpha val="50000"/>
              </a:scheme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굴림" charset="-127"/>
              <a:ea typeface="굴림" charset="-127"/>
            </a:endParaRPr>
          </a:p>
        </p:txBody>
      </p:sp>
      <p:pic>
        <p:nvPicPr>
          <p:cNvPr id="10242" name="Picture 2" descr="C:\Users\Administrator\Desktop\ATC-Icons-RED_0000s_0004_checkbo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5106" y="1436916"/>
            <a:ext cx="402766" cy="40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직사각형 17"/>
          <p:cNvSpPr/>
          <p:nvPr/>
        </p:nvSpPr>
        <p:spPr>
          <a:xfrm>
            <a:off x="589335" y="1508805"/>
            <a:ext cx="30588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1600" dirty="0" smtClean="0">
                <a:latin typeface="a아메리카노L" pitchFamily="18" charset="-127"/>
                <a:ea typeface="a아메리카노L" pitchFamily="18" charset="-127"/>
              </a:rPr>
              <a:t>기계실 </a:t>
            </a:r>
            <a:r>
              <a:rPr lang="ko-KR" altLang="en-US" sz="1600" dirty="0" smtClean="0">
                <a:latin typeface="a아메리카노L" pitchFamily="18" charset="-127"/>
                <a:ea typeface="a아메리카노L" pitchFamily="18" charset="-127"/>
              </a:rPr>
              <a:t>있는 </a:t>
            </a:r>
            <a:r>
              <a:rPr lang="ko-KR" altLang="en-US" sz="1600" dirty="0" smtClean="0">
                <a:latin typeface="a아메리카노L" pitchFamily="18" charset="-127"/>
                <a:ea typeface="a아메리카노L" pitchFamily="18" charset="-127"/>
              </a:rPr>
              <a:t>기계식 엘리베이터</a:t>
            </a:r>
            <a:endParaRPr lang="en-US" altLang="ko-KR" sz="1600" dirty="0">
              <a:latin typeface="a아메리카노L" pitchFamily="18" charset="-127"/>
              <a:ea typeface="a아메리카노L" pitchFamily="18" charset="-127"/>
            </a:endParaRPr>
          </a:p>
        </p:txBody>
      </p:sp>
      <p:pic>
        <p:nvPicPr>
          <p:cNvPr id="9" name="내용 개체 틀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04346"/>
            <a:ext cx="8229600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0" name="모서리가 둥근 직사각형 9"/>
          <p:cNvSpPr/>
          <p:nvPr/>
        </p:nvSpPr>
        <p:spPr bwMode="auto">
          <a:xfrm>
            <a:off x="3707904" y="2554886"/>
            <a:ext cx="1728192" cy="3528392"/>
          </a:xfrm>
          <a:prstGeom prst="roundRect">
            <a:avLst>
              <a:gd name="adj" fmla="val 5186"/>
            </a:avLst>
          </a:prstGeom>
          <a:noFill/>
          <a:ln w="28575" cap="flat" cmpd="sng" algn="ctr">
            <a:solidFill>
              <a:srgbClr val="FFFF00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5122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-1" y="428625"/>
            <a:ext cx="5210629" cy="384175"/>
          </a:xfrm>
        </p:spPr>
        <p:txBody>
          <a:bodyPr/>
          <a:lstStyle/>
          <a:p>
            <a:r>
              <a:rPr lang="ko-KR" altLang="en-US" sz="2200" dirty="0" smtClean="0">
                <a:latin typeface="a아메리카노M" pitchFamily="18" charset="-127"/>
                <a:ea typeface="a아메리카노M" pitchFamily="18" charset="-127"/>
              </a:rPr>
              <a:t>설치현장</a:t>
            </a:r>
            <a:endParaRPr lang="ko-KR" altLang="en-US" sz="2200" dirty="0">
              <a:latin typeface="a아메리카노M" pitchFamily="18" charset="-127"/>
              <a:ea typeface="a아메리카노M" pitchFamily="18" charset="-127"/>
            </a:endParaRPr>
          </a:p>
        </p:txBody>
      </p:sp>
      <p:pic>
        <p:nvPicPr>
          <p:cNvPr id="2050" name="Picture 2" descr="C:\Users\Administrator\Desktop\tg3002@nate.com_103244\white B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8890" b="24167"/>
          <a:stretch/>
        </p:blipFill>
        <p:spPr bwMode="auto">
          <a:xfrm>
            <a:off x="6741697" y="6354988"/>
            <a:ext cx="2290007" cy="38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AutoShape 320"/>
          <p:cNvSpPr>
            <a:spLocks noChangeArrowheads="1"/>
          </p:cNvSpPr>
          <p:nvPr/>
        </p:nvSpPr>
        <p:spPr bwMode="auto">
          <a:xfrm>
            <a:off x="103188" y="1232477"/>
            <a:ext cx="5696250" cy="576263"/>
          </a:xfrm>
          <a:prstGeom prst="roundRect">
            <a:avLst>
              <a:gd name="adj" fmla="val 16667"/>
            </a:avLst>
          </a:prstGeom>
          <a:solidFill>
            <a:srgbClr val="FFC800"/>
          </a:solidFill>
          <a:ln w="19050" algn="ctr">
            <a:solidFill>
              <a:schemeClr val="bg1"/>
            </a:solidFill>
            <a:round/>
            <a:headEnd/>
            <a:tailEnd/>
          </a:ln>
          <a:effectLst>
            <a:outerShdw dist="45791" dir="3378596" algn="ctr" rotWithShape="0">
              <a:schemeClr val="tx1">
                <a:alpha val="50000"/>
              </a:scheme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굴림" charset="-127"/>
              <a:ea typeface="굴림" charset="-127"/>
            </a:endParaRPr>
          </a:p>
        </p:txBody>
      </p:sp>
      <p:pic>
        <p:nvPicPr>
          <p:cNvPr id="10242" name="Picture 2" descr="C:\Users\Administrator\Desktop\ATC-Icons-RED_0000s_0004_checkbo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5106" y="1333404"/>
            <a:ext cx="402766" cy="40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직사각형 17"/>
          <p:cNvSpPr/>
          <p:nvPr/>
        </p:nvSpPr>
        <p:spPr>
          <a:xfrm>
            <a:off x="722902" y="1372342"/>
            <a:ext cx="51094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600" dirty="0" smtClean="0">
                <a:latin typeface="a아메리카노L" pitchFamily="18" charset="-127"/>
                <a:ea typeface="a아메리카노L" pitchFamily="18" charset="-127"/>
              </a:rPr>
              <a:t>경남진해 </a:t>
            </a:r>
            <a:r>
              <a:rPr lang="ko-KR" altLang="en-US" sz="1600" dirty="0" err="1" smtClean="0">
                <a:latin typeface="a아메리카노L" pitchFamily="18" charset="-127"/>
                <a:ea typeface="a아메리카노L" pitchFamily="18" charset="-127"/>
              </a:rPr>
              <a:t>자은프라임</a:t>
            </a:r>
            <a:r>
              <a:rPr lang="ko-KR" altLang="en-US" sz="1600" dirty="0" smtClean="0">
                <a:latin typeface="a아메리카노L" pitchFamily="18" charset="-127"/>
                <a:ea typeface="a아메리카노L" pitchFamily="18" charset="-127"/>
              </a:rPr>
              <a:t> </a:t>
            </a:r>
            <a:r>
              <a:rPr lang="en-US" altLang="ko-KR" sz="1600" dirty="0" smtClean="0">
                <a:latin typeface="a아메리카노L" pitchFamily="18" charset="-127"/>
                <a:ea typeface="a아메리카노L" pitchFamily="18" charset="-127"/>
              </a:rPr>
              <a:t>2:1</a:t>
            </a:r>
            <a:r>
              <a:rPr lang="ko-KR" altLang="en-US" sz="1600" dirty="0" err="1" smtClean="0">
                <a:latin typeface="a아메리카노L" pitchFamily="18" charset="-127"/>
                <a:ea typeface="a아메리카노L" pitchFamily="18" charset="-127"/>
              </a:rPr>
              <a:t>로프식</a:t>
            </a:r>
            <a:r>
              <a:rPr lang="ko-KR" altLang="en-US" sz="1600" dirty="0" smtClean="0">
                <a:latin typeface="a아메리카노L" pitchFamily="18" charset="-127"/>
                <a:ea typeface="a아메리카노L" pitchFamily="18" charset="-127"/>
              </a:rPr>
              <a:t> 균등화장치의 </a:t>
            </a:r>
            <a:r>
              <a:rPr lang="ko-KR" altLang="en-US" sz="1600" dirty="0" err="1" smtClean="0">
                <a:latin typeface="a아메리카노L" pitchFamily="18" charset="-127"/>
                <a:ea typeface="a아메리카노L" pitchFamily="18" charset="-127"/>
              </a:rPr>
              <a:t>설치예</a:t>
            </a:r>
            <a:endParaRPr lang="en-US" altLang="ko-KR" sz="1600" dirty="0">
              <a:latin typeface="a아메리카노L" pitchFamily="18" charset="-127"/>
              <a:ea typeface="a아메리카노L" pitchFamily="18" charset="-127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17" y="2094654"/>
            <a:ext cx="3235963" cy="4314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73628" y="4290050"/>
            <a:ext cx="2775922" cy="2064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73627" y="2094654"/>
            <a:ext cx="2769808" cy="2077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076015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-1" y="428625"/>
            <a:ext cx="5210629" cy="384175"/>
          </a:xfrm>
        </p:spPr>
        <p:txBody>
          <a:bodyPr/>
          <a:lstStyle/>
          <a:p>
            <a:r>
              <a:rPr lang="ko-KR" altLang="en-US" sz="2200" dirty="0" smtClean="0">
                <a:latin typeface="a아메리카노M" pitchFamily="18" charset="-127"/>
                <a:ea typeface="a아메리카노M" pitchFamily="18" charset="-127"/>
              </a:rPr>
              <a:t>설치현장</a:t>
            </a:r>
            <a:endParaRPr lang="ko-KR" altLang="en-US" sz="2200" dirty="0">
              <a:latin typeface="a아메리카노M" pitchFamily="18" charset="-127"/>
              <a:ea typeface="a아메리카노M" pitchFamily="18" charset="-127"/>
            </a:endParaRPr>
          </a:p>
        </p:txBody>
      </p:sp>
      <p:pic>
        <p:nvPicPr>
          <p:cNvPr id="2050" name="Picture 2" descr="C:\Users\Administrator\Desktop\tg3002@nate.com_103244\white B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8890" b="24167"/>
          <a:stretch/>
        </p:blipFill>
        <p:spPr bwMode="auto">
          <a:xfrm>
            <a:off x="6741697" y="6354988"/>
            <a:ext cx="2290007" cy="38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AutoShape 320"/>
          <p:cNvSpPr>
            <a:spLocks noChangeArrowheads="1"/>
          </p:cNvSpPr>
          <p:nvPr/>
        </p:nvSpPr>
        <p:spPr bwMode="auto">
          <a:xfrm>
            <a:off x="103188" y="1422249"/>
            <a:ext cx="6272898" cy="576263"/>
          </a:xfrm>
          <a:prstGeom prst="roundRect">
            <a:avLst>
              <a:gd name="adj" fmla="val 16667"/>
            </a:avLst>
          </a:prstGeom>
          <a:solidFill>
            <a:srgbClr val="FFC800"/>
          </a:solidFill>
          <a:ln w="19050" algn="ctr">
            <a:solidFill>
              <a:schemeClr val="bg1"/>
            </a:solidFill>
            <a:round/>
            <a:headEnd/>
            <a:tailEnd/>
          </a:ln>
          <a:effectLst>
            <a:outerShdw dist="45791" dir="3378596" algn="ctr" rotWithShape="0">
              <a:schemeClr val="tx1">
                <a:alpha val="50000"/>
              </a:scheme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굴림" charset="-127"/>
              <a:ea typeface="굴림" charset="-127"/>
            </a:endParaRPr>
          </a:p>
        </p:txBody>
      </p:sp>
      <p:pic>
        <p:nvPicPr>
          <p:cNvPr id="10242" name="Picture 2" descr="C:\Users\Administrator\Desktop\ATC-Icons-RED_0000s_0004_checkbo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5106" y="1523176"/>
            <a:ext cx="402766" cy="40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직사각형 17"/>
          <p:cNvSpPr/>
          <p:nvPr/>
        </p:nvSpPr>
        <p:spPr>
          <a:xfrm>
            <a:off x="643558" y="1562113"/>
            <a:ext cx="57984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600" dirty="0" smtClean="0">
                <a:latin typeface="a아메리카노L" pitchFamily="18" charset="-127"/>
                <a:ea typeface="a아메리카노L" pitchFamily="18" charset="-127"/>
              </a:rPr>
              <a:t>경남 창원 </a:t>
            </a:r>
            <a:r>
              <a:rPr lang="ko-KR" altLang="en-US" sz="1600" dirty="0" err="1" smtClean="0">
                <a:latin typeface="a아메리카노L" pitchFamily="18" charset="-127"/>
                <a:ea typeface="a아메리카노L" pitchFamily="18" charset="-127"/>
              </a:rPr>
              <a:t>봉곡동</a:t>
            </a:r>
            <a:r>
              <a:rPr lang="ko-KR" altLang="en-US" sz="1600" dirty="0" smtClean="0">
                <a:latin typeface="a아메리카노L" pitchFamily="18" charset="-127"/>
                <a:ea typeface="a아메리카노L" pitchFamily="18" charset="-127"/>
              </a:rPr>
              <a:t> </a:t>
            </a:r>
            <a:r>
              <a:rPr lang="ko-KR" altLang="en-US" sz="1600" dirty="0" err="1" smtClean="0">
                <a:latin typeface="a아메리카노L" pitchFamily="18" charset="-127"/>
                <a:ea typeface="a아메리카노L" pitchFamily="18" charset="-127"/>
              </a:rPr>
              <a:t>스카이빌딩</a:t>
            </a:r>
            <a:r>
              <a:rPr lang="ko-KR" altLang="en-US" sz="1600" dirty="0" smtClean="0">
                <a:latin typeface="a아메리카노L" pitchFamily="18" charset="-127"/>
                <a:ea typeface="a아메리카노L" pitchFamily="18" charset="-127"/>
              </a:rPr>
              <a:t> </a:t>
            </a:r>
            <a:r>
              <a:rPr lang="en-US" altLang="ko-KR" sz="1600" dirty="0" smtClean="0">
                <a:latin typeface="a아메리카노L" pitchFamily="18" charset="-127"/>
                <a:ea typeface="a아메리카노L" pitchFamily="18" charset="-127"/>
              </a:rPr>
              <a:t>2:1</a:t>
            </a:r>
            <a:r>
              <a:rPr lang="ko-KR" altLang="en-US" sz="1600" dirty="0" err="1" smtClean="0">
                <a:latin typeface="a아메리카노L" pitchFamily="18" charset="-127"/>
                <a:ea typeface="a아메리카노L" pitchFamily="18" charset="-127"/>
              </a:rPr>
              <a:t>로프식</a:t>
            </a:r>
            <a:r>
              <a:rPr lang="ko-KR" altLang="en-US" sz="1600" dirty="0" smtClean="0">
                <a:latin typeface="a아메리카노L" pitchFamily="18" charset="-127"/>
                <a:ea typeface="a아메리카노L" pitchFamily="18" charset="-127"/>
              </a:rPr>
              <a:t> 균등화 장치 </a:t>
            </a:r>
            <a:r>
              <a:rPr lang="ko-KR" altLang="en-US" sz="1600" dirty="0" err="1" smtClean="0">
                <a:latin typeface="a아메리카노L" pitchFamily="18" charset="-127"/>
                <a:ea typeface="a아메리카노L" pitchFamily="18" charset="-127"/>
              </a:rPr>
              <a:t>설치예</a:t>
            </a:r>
            <a:endParaRPr lang="en-US" altLang="ko-KR" sz="1600" dirty="0">
              <a:latin typeface="a아메리카노L" pitchFamily="18" charset="-127"/>
              <a:ea typeface="a아메리카노L" pitchFamily="18" charset="-127"/>
            </a:endParaRPr>
          </a:p>
        </p:txBody>
      </p:sp>
      <p:pic>
        <p:nvPicPr>
          <p:cNvPr id="11266" name="Picture 2" descr="C:\Users\Administrator\Desktop\tg3002@nate.com_103283\153658564594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26612" y="2558013"/>
            <a:ext cx="2781235" cy="2947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Administrator\Desktop\tg3002@nate.com_103283\153658565956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1145" y="2572527"/>
            <a:ext cx="2210253" cy="2947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Administrator\Desktop\tg3002@nate.com_103283\153658566531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648" y="2599968"/>
            <a:ext cx="3230647" cy="2422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71224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제목 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ko-KR" sz="6600" smtClean="0">
                <a:solidFill>
                  <a:srgbClr val="FFC000"/>
                </a:solidFill>
                <a:latin typeface="Impact" panose="020B080603090205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</a:t>
            </a:r>
            <a:r>
              <a:rPr lang="en-US" altLang="ko-KR" sz="6600" smtClean="0">
                <a:solidFill>
                  <a:schemeClr val="bg1"/>
                </a:solidFill>
                <a:latin typeface="Impact" panose="020B080603090205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</a:t>
            </a:r>
            <a:endParaRPr lang="ko-KR" altLang="en-US" sz="6600">
              <a:solidFill>
                <a:schemeClr val="bg1"/>
              </a:solidFill>
              <a:latin typeface="Impact" panose="020B0806030902050204" pitchFamily="34" charset="0"/>
              <a:cs typeface="Tahoma" panose="020B0604030504040204" pitchFamily="34" charset="0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2925555" y="3244334"/>
            <a:ext cx="32928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>
                <a:solidFill>
                  <a:schemeClr val="bg1"/>
                </a:solidFill>
                <a:latin typeface="a아메리카노B" pitchFamily="18" charset="-127"/>
                <a:ea typeface="a아메리카노B" pitchFamily="18" charset="-127"/>
              </a:rPr>
              <a:t>승강기 </a:t>
            </a:r>
            <a:r>
              <a:rPr lang="en-US" altLang="ko-KR" dirty="0">
                <a:solidFill>
                  <a:schemeClr val="bg1"/>
                </a:solidFill>
                <a:latin typeface="a아메리카노B" pitchFamily="18" charset="-127"/>
                <a:ea typeface="a아메리카노B" pitchFamily="18" charset="-127"/>
              </a:rPr>
              <a:t>ROPE </a:t>
            </a:r>
            <a:r>
              <a:rPr lang="ko-KR" altLang="en-US" dirty="0">
                <a:solidFill>
                  <a:schemeClr val="bg1"/>
                </a:solidFill>
                <a:latin typeface="a아메리카노B" pitchFamily="18" charset="-127"/>
                <a:ea typeface="a아메리카노B" pitchFamily="18" charset="-127"/>
              </a:rPr>
              <a:t>장력균등화 장치</a:t>
            </a:r>
            <a:endParaRPr lang="ko-KR" altLang="en-US" dirty="0"/>
          </a:p>
        </p:txBody>
      </p:sp>
      <p:pic>
        <p:nvPicPr>
          <p:cNvPr id="7" name="Picture 2" descr="C:\Users\Administrator\Desktop\tg3002@nate.com_103244\white B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000"/>
          <a:stretch/>
        </p:blipFill>
        <p:spPr bwMode="auto">
          <a:xfrm>
            <a:off x="5778500" y="4940300"/>
            <a:ext cx="3048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08214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428625"/>
            <a:ext cx="4914900" cy="384175"/>
          </a:xfrm>
        </p:spPr>
        <p:txBody>
          <a:bodyPr/>
          <a:lstStyle/>
          <a:p>
            <a:r>
              <a:rPr lang="ko-KR" altLang="en-US" sz="2400" dirty="0" smtClean="0">
                <a:latin typeface="a아메리카노M" pitchFamily="18" charset="-127"/>
                <a:ea typeface="a아메리카노M" pitchFamily="18" charset="-127"/>
              </a:rPr>
              <a:t>기대효</a:t>
            </a:r>
            <a:r>
              <a:rPr lang="ko-KR" altLang="en-US" sz="2400" dirty="0">
                <a:latin typeface="a아메리카노M" pitchFamily="18" charset="-127"/>
                <a:ea typeface="a아메리카노M" pitchFamily="18" charset="-127"/>
              </a:rPr>
              <a:t>과</a:t>
            </a:r>
          </a:p>
        </p:txBody>
      </p:sp>
      <p:pic>
        <p:nvPicPr>
          <p:cNvPr id="2050" name="Picture 2" descr="C:\Users\Administrator\Desktop\tg3002@nate.com_103244\white B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8890" b="24167"/>
          <a:stretch/>
        </p:blipFill>
        <p:spPr bwMode="auto">
          <a:xfrm>
            <a:off x="6741697" y="6354988"/>
            <a:ext cx="2290007" cy="38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Freeform 13"/>
          <p:cNvSpPr>
            <a:spLocks/>
          </p:cNvSpPr>
          <p:nvPr/>
        </p:nvSpPr>
        <p:spPr bwMode="auto">
          <a:xfrm>
            <a:off x="3777760" y="2400248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2"/>
              </a:solidFill>
            </a:endParaRPr>
          </a:p>
        </p:txBody>
      </p:sp>
      <p:sp>
        <p:nvSpPr>
          <p:cNvPr id="21" name="Freeform 14"/>
          <p:cNvSpPr>
            <a:spLocks/>
          </p:cNvSpPr>
          <p:nvPr/>
        </p:nvSpPr>
        <p:spPr bwMode="auto">
          <a:xfrm>
            <a:off x="3789497" y="1862004"/>
            <a:ext cx="312906" cy="538244"/>
          </a:xfrm>
          <a:custGeom>
            <a:avLst/>
            <a:gdLst>
              <a:gd name="T0" fmla="*/ 245 w 245"/>
              <a:gd name="T1" fmla="*/ 0 h 241"/>
              <a:gd name="T2" fmla="*/ 40 w 245"/>
              <a:gd name="T3" fmla="*/ 0 h 241"/>
              <a:gd name="T4" fmla="*/ 2 w 245"/>
              <a:gd name="T5" fmla="*/ 16 h 241"/>
              <a:gd name="T6" fmla="*/ 2 w 245"/>
              <a:gd name="T7" fmla="*/ 113 h 241"/>
              <a:gd name="T8" fmla="*/ 2 w 245"/>
              <a:gd name="T9" fmla="*/ 114 h 241"/>
              <a:gd name="T10" fmla="*/ 2 w 245"/>
              <a:gd name="T11" fmla="*/ 241 h 241"/>
              <a:gd name="T12" fmla="*/ 40 w 245"/>
              <a:gd name="T13" fmla="*/ 227 h 241"/>
              <a:gd name="T14" fmla="*/ 245 w 245"/>
              <a:gd name="T15" fmla="*/ 227 h 241"/>
              <a:gd name="T16" fmla="*/ 245 w 245"/>
              <a:gd name="T17" fmla="*/ 0 h 2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45" h="241">
                <a:moveTo>
                  <a:pt x="245" y="0"/>
                </a:moveTo>
                <a:cubicBezTo>
                  <a:pt x="245" y="0"/>
                  <a:pt x="81" y="0"/>
                  <a:pt x="40" y="0"/>
                </a:cubicBezTo>
                <a:cubicBezTo>
                  <a:pt x="0" y="0"/>
                  <a:pt x="2" y="16"/>
                  <a:pt x="2" y="16"/>
                </a:cubicBezTo>
                <a:cubicBezTo>
                  <a:pt x="2" y="113"/>
                  <a:pt x="2" y="113"/>
                  <a:pt x="2" y="113"/>
                </a:cubicBezTo>
                <a:cubicBezTo>
                  <a:pt x="2" y="114"/>
                  <a:pt x="2" y="114"/>
                  <a:pt x="2" y="114"/>
                </a:cubicBezTo>
                <a:cubicBezTo>
                  <a:pt x="2" y="241"/>
                  <a:pt x="2" y="241"/>
                  <a:pt x="2" y="241"/>
                </a:cubicBezTo>
                <a:cubicBezTo>
                  <a:pt x="2" y="239"/>
                  <a:pt x="3" y="227"/>
                  <a:pt x="40" y="227"/>
                </a:cubicBezTo>
                <a:cubicBezTo>
                  <a:pt x="81" y="227"/>
                  <a:pt x="245" y="227"/>
                  <a:pt x="245" y="227"/>
                </a:cubicBezTo>
                <a:lnTo>
                  <a:pt x="24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15"/>
          <p:cNvSpPr>
            <a:spLocks/>
          </p:cNvSpPr>
          <p:nvPr/>
        </p:nvSpPr>
        <p:spPr bwMode="auto">
          <a:xfrm>
            <a:off x="4102403" y="1607758"/>
            <a:ext cx="251779" cy="961271"/>
          </a:xfrm>
          <a:custGeom>
            <a:avLst/>
            <a:gdLst>
              <a:gd name="T0" fmla="*/ 0 w 255"/>
              <a:gd name="T1" fmla="*/ 232 h 960"/>
              <a:gd name="T2" fmla="*/ 255 w 255"/>
              <a:gd name="T3" fmla="*/ 0 h 960"/>
              <a:gd name="T4" fmla="*/ 255 w 255"/>
              <a:gd name="T5" fmla="*/ 960 h 960"/>
              <a:gd name="T6" fmla="*/ 0 w 255"/>
              <a:gd name="T7" fmla="*/ 766 h 960"/>
              <a:gd name="T8" fmla="*/ 0 w 255"/>
              <a:gd name="T9" fmla="*/ 232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5" h="960">
                <a:moveTo>
                  <a:pt x="0" y="232"/>
                </a:moveTo>
                <a:lnTo>
                  <a:pt x="255" y="0"/>
                </a:lnTo>
                <a:lnTo>
                  <a:pt x="255" y="960"/>
                </a:lnTo>
                <a:lnTo>
                  <a:pt x="0" y="766"/>
                </a:lnTo>
                <a:lnTo>
                  <a:pt x="0" y="232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Rectangle 16"/>
          <p:cNvSpPr>
            <a:spLocks noChangeArrowheads="1"/>
          </p:cNvSpPr>
          <p:nvPr/>
        </p:nvSpPr>
        <p:spPr bwMode="auto">
          <a:xfrm>
            <a:off x="4354182" y="1607759"/>
            <a:ext cx="4637418" cy="961270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22"/>
          <p:cNvSpPr>
            <a:spLocks/>
          </p:cNvSpPr>
          <p:nvPr/>
        </p:nvSpPr>
        <p:spPr bwMode="auto">
          <a:xfrm>
            <a:off x="3803727" y="5125219"/>
            <a:ext cx="322152" cy="685031"/>
          </a:xfrm>
          <a:custGeom>
            <a:avLst/>
            <a:gdLst>
              <a:gd name="T0" fmla="*/ 245 w 245"/>
              <a:gd name="T1" fmla="*/ 0 h 241"/>
              <a:gd name="T2" fmla="*/ 40 w 245"/>
              <a:gd name="T3" fmla="*/ 0 h 241"/>
              <a:gd name="T4" fmla="*/ 2 w 245"/>
              <a:gd name="T5" fmla="*/ 16 h 241"/>
              <a:gd name="T6" fmla="*/ 2 w 245"/>
              <a:gd name="T7" fmla="*/ 113 h 241"/>
              <a:gd name="T8" fmla="*/ 2 w 245"/>
              <a:gd name="T9" fmla="*/ 114 h 241"/>
              <a:gd name="T10" fmla="*/ 2 w 245"/>
              <a:gd name="T11" fmla="*/ 241 h 241"/>
              <a:gd name="T12" fmla="*/ 40 w 245"/>
              <a:gd name="T13" fmla="*/ 227 h 241"/>
              <a:gd name="T14" fmla="*/ 245 w 245"/>
              <a:gd name="T15" fmla="*/ 227 h 241"/>
              <a:gd name="T16" fmla="*/ 245 w 245"/>
              <a:gd name="T17" fmla="*/ 0 h 2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45" h="241">
                <a:moveTo>
                  <a:pt x="245" y="0"/>
                </a:moveTo>
                <a:cubicBezTo>
                  <a:pt x="245" y="0"/>
                  <a:pt x="81" y="0"/>
                  <a:pt x="40" y="0"/>
                </a:cubicBezTo>
                <a:cubicBezTo>
                  <a:pt x="0" y="0"/>
                  <a:pt x="2" y="16"/>
                  <a:pt x="2" y="16"/>
                </a:cubicBezTo>
                <a:cubicBezTo>
                  <a:pt x="2" y="113"/>
                  <a:pt x="2" y="113"/>
                  <a:pt x="2" y="113"/>
                </a:cubicBezTo>
                <a:cubicBezTo>
                  <a:pt x="2" y="114"/>
                  <a:pt x="2" y="114"/>
                  <a:pt x="2" y="114"/>
                </a:cubicBezTo>
                <a:cubicBezTo>
                  <a:pt x="2" y="241"/>
                  <a:pt x="2" y="241"/>
                  <a:pt x="2" y="241"/>
                </a:cubicBezTo>
                <a:cubicBezTo>
                  <a:pt x="2" y="239"/>
                  <a:pt x="3" y="227"/>
                  <a:pt x="40" y="227"/>
                </a:cubicBezTo>
                <a:cubicBezTo>
                  <a:pt x="81" y="227"/>
                  <a:pt x="245" y="227"/>
                  <a:pt x="245" y="227"/>
                </a:cubicBezTo>
                <a:lnTo>
                  <a:pt x="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23"/>
          <p:cNvSpPr>
            <a:spLocks/>
          </p:cNvSpPr>
          <p:nvPr/>
        </p:nvSpPr>
        <p:spPr bwMode="auto">
          <a:xfrm>
            <a:off x="4078207" y="4855165"/>
            <a:ext cx="277880" cy="1124630"/>
          </a:xfrm>
          <a:custGeom>
            <a:avLst/>
            <a:gdLst>
              <a:gd name="T0" fmla="*/ 0 w 255"/>
              <a:gd name="T1" fmla="*/ 232 h 961"/>
              <a:gd name="T2" fmla="*/ 255 w 255"/>
              <a:gd name="T3" fmla="*/ 0 h 961"/>
              <a:gd name="T4" fmla="*/ 255 w 255"/>
              <a:gd name="T5" fmla="*/ 961 h 961"/>
              <a:gd name="T6" fmla="*/ 0 w 255"/>
              <a:gd name="T7" fmla="*/ 767 h 961"/>
              <a:gd name="T8" fmla="*/ 0 w 255"/>
              <a:gd name="T9" fmla="*/ 232 h 9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5" h="961">
                <a:moveTo>
                  <a:pt x="0" y="232"/>
                </a:moveTo>
                <a:lnTo>
                  <a:pt x="255" y="0"/>
                </a:lnTo>
                <a:lnTo>
                  <a:pt x="255" y="961"/>
                </a:lnTo>
                <a:lnTo>
                  <a:pt x="0" y="767"/>
                </a:lnTo>
                <a:lnTo>
                  <a:pt x="0" y="23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Rectangle 24"/>
          <p:cNvSpPr>
            <a:spLocks noChangeArrowheads="1"/>
          </p:cNvSpPr>
          <p:nvPr/>
        </p:nvSpPr>
        <p:spPr bwMode="auto">
          <a:xfrm>
            <a:off x="4335132" y="4864698"/>
            <a:ext cx="4656468" cy="1107477"/>
          </a:xfrm>
          <a:prstGeom prst="rect">
            <a:avLst/>
          </a:prstGeom>
          <a:solidFill>
            <a:schemeClr val="accent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Freeform 29"/>
          <p:cNvSpPr>
            <a:spLocks/>
          </p:cNvSpPr>
          <p:nvPr/>
        </p:nvSpPr>
        <p:spPr bwMode="auto">
          <a:xfrm>
            <a:off x="3873009" y="3830350"/>
            <a:ext cx="45719" cy="45719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2"/>
              </a:solidFill>
            </a:endParaRPr>
          </a:p>
        </p:txBody>
      </p:sp>
      <p:sp>
        <p:nvSpPr>
          <p:cNvPr id="37" name="Freeform 30"/>
          <p:cNvSpPr>
            <a:spLocks/>
          </p:cNvSpPr>
          <p:nvPr/>
        </p:nvSpPr>
        <p:spPr bwMode="auto">
          <a:xfrm>
            <a:off x="3803727" y="3471450"/>
            <a:ext cx="312469" cy="555715"/>
          </a:xfrm>
          <a:custGeom>
            <a:avLst/>
            <a:gdLst>
              <a:gd name="T0" fmla="*/ 245 w 245"/>
              <a:gd name="T1" fmla="*/ 0 h 241"/>
              <a:gd name="T2" fmla="*/ 40 w 245"/>
              <a:gd name="T3" fmla="*/ 0 h 241"/>
              <a:gd name="T4" fmla="*/ 2 w 245"/>
              <a:gd name="T5" fmla="*/ 16 h 241"/>
              <a:gd name="T6" fmla="*/ 2 w 245"/>
              <a:gd name="T7" fmla="*/ 113 h 241"/>
              <a:gd name="T8" fmla="*/ 2 w 245"/>
              <a:gd name="T9" fmla="*/ 114 h 241"/>
              <a:gd name="T10" fmla="*/ 2 w 245"/>
              <a:gd name="T11" fmla="*/ 241 h 241"/>
              <a:gd name="T12" fmla="*/ 40 w 245"/>
              <a:gd name="T13" fmla="*/ 227 h 241"/>
              <a:gd name="T14" fmla="*/ 245 w 245"/>
              <a:gd name="T15" fmla="*/ 227 h 241"/>
              <a:gd name="T16" fmla="*/ 245 w 245"/>
              <a:gd name="T17" fmla="*/ 0 h 2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45" h="241">
                <a:moveTo>
                  <a:pt x="245" y="0"/>
                </a:moveTo>
                <a:cubicBezTo>
                  <a:pt x="245" y="0"/>
                  <a:pt x="81" y="0"/>
                  <a:pt x="40" y="0"/>
                </a:cubicBezTo>
                <a:cubicBezTo>
                  <a:pt x="0" y="0"/>
                  <a:pt x="2" y="16"/>
                  <a:pt x="2" y="16"/>
                </a:cubicBezTo>
                <a:cubicBezTo>
                  <a:pt x="2" y="113"/>
                  <a:pt x="2" y="113"/>
                  <a:pt x="2" y="113"/>
                </a:cubicBezTo>
                <a:cubicBezTo>
                  <a:pt x="2" y="114"/>
                  <a:pt x="2" y="114"/>
                  <a:pt x="2" y="114"/>
                </a:cubicBezTo>
                <a:cubicBezTo>
                  <a:pt x="2" y="241"/>
                  <a:pt x="2" y="241"/>
                  <a:pt x="2" y="241"/>
                </a:cubicBezTo>
                <a:cubicBezTo>
                  <a:pt x="2" y="239"/>
                  <a:pt x="3" y="227"/>
                  <a:pt x="40" y="227"/>
                </a:cubicBezTo>
                <a:cubicBezTo>
                  <a:pt x="81" y="227"/>
                  <a:pt x="245" y="227"/>
                  <a:pt x="245" y="227"/>
                </a:cubicBezTo>
                <a:lnTo>
                  <a:pt x="245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Freeform 31"/>
          <p:cNvSpPr>
            <a:spLocks/>
          </p:cNvSpPr>
          <p:nvPr/>
        </p:nvSpPr>
        <p:spPr bwMode="auto">
          <a:xfrm>
            <a:off x="4102403" y="3237886"/>
            <a:ext cx="232729" cy="952048"/>
          </a:xfrm>
          <a:custGeom>
            <a:avLst/>
            <a:gdLst>
              <a:gd name="T0" fmla="*/ 0 w 255"/>
              <a:gd name="T1" fmla="*/ 232 h 961"/>
              <a:gd name="T2" fmla="*/ 255 w 255"/>
              <a:gd name="T3" fmla="*/ 0 h 961"/>
              <a:gd name="T4" fmla="*/ 255 w 255"/>
              <a:gd name="T5" fmla="*/ 961 h 961"/>
              <a:gd name="T6" fmla="*/ 0 w 255"/>
              <a:gd name="T7" fmla="*/ 767 h 961"/>
              <a:gd name="T8" fmla="*/ 0 w 255"/>
              <a:gd name="T9" fmla="*/ 232 h 9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5" h="961">
                <a:moveTo>
                  <a:pt x="0" y="232"/>
                </a:moveTo>
                <a:lnTo>
                  <a:pt x="255" y="0"/>
                </a:lnTo>
                <a:lnTo>
                  <a:pt x="255" y="961"/>
                </a:lnTo>
                <a:lnTo>
                  <a:pt x="0" y="767"/>
                </a:lnTo>
                <a:lnTo>
                  <a:pt x="0" y="232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Rectangle 32"/>
          <p:cNvSpPr>
            <a:spLocks noChangeArrowheads="1"/>
          </p:cNvSpPr>
          <p:nvPr/>
        </p:nvSpPr>
        <p:spPr bwMode="auto">
          <a:xfrm>
            <a:off x="4335132" y="3237886"/>
            <a:ext cx="4656468" cy="952048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Freeform 38"/>
          <p:cNvSpPr>
            <a:spLocks/>
          </p:cNvSpPr>
          <p:nvPr/>
        </p:nvSpPr>
        <p:spPr bwMode="auto">
          <a:xfrm>
            <a:off x="2720542" y="2109947"/>
            <a:ext cx="1066436" cy="45719"/>
          </a:xfrm>
          <a:custGeom>
            <a:avLst/>
            <a:gdLst>
              <a:gd name="T0" fmla="*/ 806 w 812"/>
              <a:gd name="T1" fmla="*/ 12 h 12"/>
              <a:gd name="T2" fmla="*/ 6 w 812"/>
              <a:gd name="T3" fmla="*/ 12 h 12"/>
              <a:gd name="T4" fmla="*/ 0 w 812"/>
              <a:gd name="T5" fmla="*/ 6 h 12"/>
              <a:gd name="T6" fmla="*/ 6 w 812"/>
              <a:gd name="T7" fmla="*/ 0 h 12"/>
              <a:gd name="T8" fmla="*/ 806 w 812"/>
              <a:gd name="T9" fmla="*/ 0 h 12"/>
              <a:gd name="T10" fmla="*/ 812 w 812"/>
              <a:gd name="T11" fmla="*/ 6 h 12"/>
              <a:gd name="T12" fmla="*/ 806 w 812"/>
              <a:gd name="T13" fmla="*/ 12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12" h="12">
                <a:moveTo>
                  <a:pt x="806" y="12"/>
                </a:moveTo>
                <a:cubicBezTo>
                  <a:pt x="6" y="12"/>
                  <a:pt x="6" y="12"/>
                  <a:pt x="6" y="12"/>
                </a:cubicBezTo>
                <a:cubicBezTo>
                  <a:pt x="3" y="12"/>
                  <a:pt x="0" y="10"/>
                  <a:pt x="0" y="6"/>
                </a:cubicBezTo>
                <a:cubicBezTo>
                  <a:pt x="0" y="3"/>
                  <a:pt x="3" y="0"/>
                  <a:pt x="6" y="0"/>
                </a:cubicBezTo>
                <a:cubicBezTo>
                  <a:pt x="806" y="0"/>
                  <a:pt x="806" y="0"/>
                  <a:pt x="806" y="0"/>
                </a:cubicBezTo>
                <a:cubicBezTo>
                  <a:pt x="809" y="0"/>
                  <a:pt x="812" y="3"/>
                  <a:pt x="812" y="6"/>
                </a:cubicBezTo>
                <a:cubicBezTo>
                  <a:pt x="812" y="10"/>
                  <a:pt x="809" y="12"/>
                  <a:pt x="806" y="1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Freeform 40"/>
          <p:cNvSpPr>
            <a:spLocks/>
          </p:cNvSpPr>
          <p:nvPr/>
        </p:nvSpPr>
        <p:spPr bwMode="auto">
          <a:xfrm>
            <a:off x="2720542" y="5439158"/>
            <a:ext cx="1083253" cy="45719"/>
          </a:xfrm>
          <a:custGeom>
            <a:avLst/>
            <a:gdLst>
              <a:gd name="T0" fmla="*/ 590 w 596"/>
              <a:gd name="T1" fmla="*/ 12 h 12"/>
              <a:gd name="T2" fmla="*/ 6 w 596"/>
              <a:gd name="T3" fmla="*/ 12 h 12"/>
              <a:gd name="T4" fmla="*/ 0 w 596"/>
              <a:gd name="T5" fmla="*/ 6 h 12"/>
              <a:gd name="T6" fmla="*/ 6 w 596"/>
              <a:gd name="T7" fmla="*/ 0 h 12"/>
              <a:gd name="T8" fmla="*/ 590 w 596"/>
              <a:gd name="T9" fmla="*/ 0 h 12"/>
              <a:gd name="T10" fmla="*/ 596 w 596"/>
              <a:gd name="T11" fmla="*/ 6 h 12"/>
              <a:gd name="T12" fmla="*/ 590 w 596"/>
              <a:gd name="T13" fmla="*/ 12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96" h="12">
                <a:moveTo>
                  <a:pt x="590" y="12"/>
                </a:moveTo>
                <a:cubicBezTo>
                  <a:pt x="6" y="12"/>
                  <a:pt x="6" y="12"/>
                  <a:pt x="6" y="12"/>
                </a:cubicBezTo>
                <a:cubicBezTo>
                  <a:pt x="3" y="12"/>
                  <a:pt x="0" y="10"/>
                  <a:pt x="0" y="6"/>
                </a:cubicBezTo>
                <a:cubicBezTo>
                  <a:pt x="0" y="3"/>
                  <a:pt x="3" y="0"/>
                  <a:pt x="6" y="0"/>
                </a:cubicBezTo>
                <a:cubicBezTo>
                  <a:pt x="590" y="0"/>
                  <a:pt x="590" y="0"/>
                  <a:pt x="590" y="0"/>
                </a:cubicBezTo>
                <a:cubicBezTo>
                  <a:pt x="593" y="0"/>
                  <a:pt x="596" y="3"/>
                  <a:pt x="596" y="6"/>
                </a:cubicBezTo>
                <a:cubicBezTo>
                  <a:pt x="596" y="10"/>
                  <a:pt x="593" y="12"/>
                  <a:pt x="590" y="12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Freeform 42"/>
          <p:cNvSpPr>
            <a:spLocks/>
          </p:cNvSpPr>
          <p:nvPr/>
        </p:nvSpPr>
        <p:spPr bwMode="auto">
          <a:xfrm>
            <a:off x="2711018" y="3728726"/>
            <a:ext cx="1092710" cy="45719"/>
          </a:xfrm>
          <a:custGeom>
            <a:avLst/>
            <a:gdLst>
              <a:gd name="T0" fmla="*/ 606 w 612"/>
              <a:gd name="T1" fmla="*/ 12 h 12"/>
              <a:gd name="T2" fmla="*/ 6 w 612"/>
              <a:gd name="T3" fmla="*/ 12 h 12"/>
              <a:gd name="T4" fmla="*/ 0 w 612"/>
              <a:gd name="T5" fmla="*/ 6 h 12"/>
              <a:gd name="T6" fmla="*/ 6 w 612"/>
              <a:gd name="T7" fmla="*/ 0 h 12"/>
              <a:gd name="T8" fmla="*/ 606 w 612"/>
              <a:gd name="T9" fmla="*/ 0 h 12"/>
              <a:gd name="T10" fmla="*/ 612 w 612"/>
              <a:gd name="T11" fmla="*/ 6 h 12"/>
              <a:gd name="T12" fmla="*/ 606 w 612"/>
              <a:gd name="T13" fmla="*/ 12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12" h="12">
                <a:moveTo>
                  <a:pt x="606" y="12"/>
                </a:moveTo>
                <a:cubicBezTo>
                  <a:pt x="6" y="12"/>
                  <a:pt x="6" y="12"/>
                  <a:pt x="6" y="12"/>
                </a:cubicBezTo>
                <a:cubicBezTo>
                  <a:pt x="3" y="12"/>
                  <a:pt x="0" y="10"/>
                  <a:pt x="0" y="6"/>
                </a:cubicBezTo>
                <a:cubicBezTo>
                  <a:pt x="0" y="3"/>
                  <a:pt x="3" y="0"/>
                  <a:pt x="6" y="0"/>
                </a:cubicBezTo>
                <a:cubicBezTo>
                  <a:pt x="606" y="0"/>
                  <a:pt x="606" y="0"/>
                  <a:pt x="606" y="0"/>
                </a:cubicBezTo>
                <a:cubicBezTo>
                  <a:pt x="609" y="0"/>
                  <a:pt x="612" y="3"/>
                  <a:pt x="612" y="6"/>
                </a:cubicBezTo>
                <a:cubicBezTo>
                  <a:pt x="612" y="10"/>
                  <a:pt x="609" y="12"/>
                  <a:pt x="606" y="12"/>
                </a:cubicBezTo>
                <a:close/>
              </a:path>
            </a:pathLst>
          </a:custGeom>
          <a:solidFill>
            <a:srgbClr val="46637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4" name="Picture 2" descr="C:\Users\Administrator\Desktop\img_30709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2444" y="4901663"/>
            <a:ext cx="1079923" cy="98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istrator\Desktop\people-icon-male-and-female-sign-of-user-person-vector-1827405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113" t="9969" r="55113" b="19109"/>
          <a:stretch/>
        </p:blipFill>
        <p:spPr bwMode="auto">
          <a:xfrm>
            <a:off x="1097684" y="3165545"/>
            <a:ext cx="1121641" cy="1292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istrator\Desktop\elevator-icon-vector-210473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000" t="7948" b="19117"/>
          <a:stretch/>
        </p:blipFill>
        <p:spPr bwMode="auto">
          <a:xfrm>
            <a:off x="798810" y="1070691"/>
            <a:ext cx="1530076" cy="174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Box 59"/>
          <p:cNvSpPr txBox="1"/>
          <p:nvPr/>
        </p:nvSpPr>
        <p:spPr>
          <a:xfrm>
            <a:off x="4447028" y="1661794"/>
            <a:ext cx="44745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b="1" dirty="0" smtClean="0">
                <a:solidFill>
                  <a:schemeClr val="bg1"/>
                </a:solidFill>
                <a:latin typeface="a아메리카노L" pitchFamily="18" charset="-127"/>
                <a:ea typeface="a아메리카노L" pitchFamily="18" charset="-127"/>
              </a:rPr>
              <a:t>소음 및 진동 감소로 안정감 있는 </a:t>
            </a:r>
            <a:r>
              <a:rPr lang="ko-KR" altLang="en-US" sz="1200" b="1" dirty="0" smtClean="0">
                <a:solidFill>
                  <a:schemeClr val="bg1"/>
                </a:solidFill>
                <a:latin typeface="a아메리카노L" pitchFamily="18" charset="-127"/>
                <a:ea typeface="a아메리카노L" pitchFamily="18" charset="-127"/>
              </a:rPr>
              <a:t>승차감</a:t>
            </a:r>
            <a:r>
              <a:rPr lang="en-US" altLang="ko-KR" sz="1200" b="1" dirty="0" smtClean="0">
                <a:solidFill>
                  <a:schemeClr val="bg1"/>
                </a:solidFill>
                <a:latin typeface="a아메리카노L" pitchFamily="18" charset="-127"/>
                <a:ea typeface="a아메리카노L" pitchFamily="18" charset="-127"/>
              </a:rPr>
              <a:t>, </a:t>
            </a:r>
            <a:r>
              <a:rPr lang="ko-KR" altLang="en-US" sz="1200" b="1" dirty="0" err="1" smtClean="0">
                <a:solidFill>
                  <a:schemeClr val="bg1"/>
                </a:solidFill>
                <a:latin typeface="a아메리카노L" pitchFamily="18" charset="-127"/>
                <a:ea typeface="a아메리카노L" pitchFamily="18" charset="-127"/>
              </a:rPr>
              <a:t>카에</a:t>
            </a:r>
            <a:r>
              <a:rPr lang="ko-KR" altLang="en-US" sz="1200" b="1" dirty="0" smtClean="0">
                <a:solidFill>
                  <a:schemeClr val="bg1"/>
                </a:solidFill>
                <a:latin typeface="a아메리카노L" pitchFamily="18" charset="-127"/>
                <a:ea typeface="a아메리카노L" pitchFamily="18" charset="-127"/>
              </a:rPr>
              <a:t> </a:t>
            </a:r>
            <a:r>
              <a:rPr lang="ko-KR" altLang="en-US" sz="1200" b="1" dirty="0" smtClean="0">
                <a:solidFill>
                  <a:schemeClr val="bg1"/>
                </a:solidFill>
                <a:latin typeface="a아메리카노L" pitchFamily="18" charset="-127"/>
                <a:ea typeface="a아메리카노L" pitchFamily="18" charset="-127"/>
              </a:rPr>
              <a:t>갇</a:t>
            </a:r>
            <a:r>
              <a:rPr lang="ko-KR" altLang="en-US" sz="1200" b="1" dirty="0" smtClean="0">
                <a:solidFill>
                  <a:schemeClr val="bg1"/>
                </a:solidFill>
                <a:latin typeface="a아메리카노L" pitchFamily="18" charset="-127"/>
                <a:ea typeface="a아메리카노L" pitchFamily="18" charset="-127"/>
              </a:rPr>
              <a:t>히거나 급상승</a:t>
            </a:r>
            <a:r>
              <a:rPr lang="en-US" altLang="ko-KR" sz="1200" b="1" dirty="0" smtClean="0">
                <a:solidFill>
                  <a:schemeClr val="bg1"/>
                </a:solidFill>
                <a:latin typeface="a아메리카노L" pitchFamily="18" charset="-127"/>
                <a:ea typeface="a아메리카노L" pitchFamily="18" charset="-127"/>
              </a:rPr>
              <a:t>,</a:t>
            </a:r>
            <a:r>
              <a:rPr lang="ko-KR" altLang="en-US" sz="1200" b="1" dirty="0" smtClean="0">
                <a:solidFill>
                  <a:schemeClr val="bg1"/>
                </a:solidFill>
                <a:latin typeface="a아메리카노L" pitchFamily="18" charset="-127"/>
                <a:ea typeface="a아메리카노L" pitchFamily="18" charset="-127"/>
              </a:rPr>
              <a:t> </a:t>
            </a:r>
            <a:r>
              <a:rPr lang="ko-KR" altLang="en-US" sz="1200" b="1" dirty="0" err="1" smtClean="0">
                <a:solidFill>
                  <a:schemeClr val="bg1"/>
                </a:solidFill>
                <a:latin typeface="a아메리카노L" pitchFamily="18" charset="-127"/>
                <a:ea typeface="a아메리카노L" pitchFamily="18" charset="-127"/>
              </a:rPr>
              <a:t>급추락과</a:t>
            </a:r>
            <a:r>
              <a:rPr lang="ko-KR" altLang="en-US" sz="1200" b="1" dirty="0" smtClean="0">
                <a:solidFill>
                  <a:schemeClr val="bg1"/>
                </a:solidFill>
                <a:latin typeface="a아메리카노L" pitchFamily="18" charset="-127"/>
                <a:ea typeface="a아메리카노L" pitchFamily="18" charset="-127"/>
              </a:rPr>
              <a:t> 같은 사고를 미연에 방지해 주므로  </a:t>
            </a:r>
            <a:r>
              <a:rPr lang="ko-KR" altLang="en-US" sz="1200" b="1" dirty="0" err="1" smtClean="0">
                <a:solidFill>
                  <a:schemeClr val="bg1"/>
                </a:solidFill>
                <a:latin typeface="a아메리카노L" pitchFamily="18" charset="-127"/>
                <a:ea typeface="a아메리카노L" pitchFamily="18" charset="-127"/>
              </a:rPr>
              <a:t>카의</a:t>
            </a:r>
            <a:r>
              <a:rPr lang="ko-KR" altLang="en-US" sz="1200" b="1" dirty="0" smtClean="0">
                <a:solidFill>
                  <a:schemeClr val="bg1"/>
                </a:solidFill>
                <a:latin typeface="a아메리카노L" pitchFamily="18" charset="-127"/>
                <a:ea typeface="a아메리카노L" pitchFamily="18" charset="-127"/>
              </a:rPr>
              <a:t> 안정성 </a:t>
            </a:r>
            <a:r>
              <a:rPr lang="ko-KR" altLang="en-US" sz="1200" b="1" dirty="0" smtClean="0">
                <a:solidFill>
                  <a:schemeClr val="bg1"/>
                </a:solidFill>
                <a:latin typeface="a아메리카노L" pitchFamily="18" charset="-127"/>
                <a:ea typeface="a아메리카노L" pitchFamily="18" charset="-127"/>
              </a:rPr>
              <a:t>증가로 </a:t>
            </a:r>
            <a:r>
              <a:rPr lang="ko-KR" altLang="en-US" sz="1200" b="1" dirty="0" smtClean="0">
                <a:solidFill>
                  <a:schemeClr val="bg1"/>
                </a:solidFill>
                <a:latin typeface="a아메리카노L" pitchFamily="18" charset="-127"/>
                <a:ea typeface="a아메리카노L" pitchFamily="18" charset="-127"/>
              </a:rPr>
              <a:t>승강기에 대한 신뢰감을 높여줌</a:t>
            </a:r>
            <a:r>
              <a:rPr lang="en-US" altLang="ko-KR" sz="1200" b="1" dirty="0" smtClean="0">
                <a:solidFill>
                  <a:schemeClr val="bg1"/>
                </a:solidFill>
                <a:latin typeface="a아메리카노L" pitchFamily="18" charset="-127"/>
                <a:ea typeface="a아메리카노L" pitchFamily="18" charset="-127"/>
              </a:rPr>
              <a:t>.</a:t>
            </a:r>
            <a:r>
              <a:rPr lang="ko-KR" altLang="en-US" sz="1200" b="1" dirty="0" smtClean="0">
                <a:solidFill>
                  <a:schemeClr val="bg1"/>
                </a:solidFill>
                <a:latin typeface="a아메리카노L" pitchFamily="18" charset="-127"/>
                <a:ea typeface="a아메리카노L" pitchFamily="18" charset="-127"/>
              </a:rPr>
              <a:t> </a:t>
            </a:r>
            <a:endParaRPr lang="en-US" altLang="ko-KR" sz="1200" b="1" dirty="0" smtClean="0">
              <a:solidFill>
                <a:schemeClr val="bg1"/>
              </a:solidFill>
              <a:latin typeface="a아메리카노L" pitchFamily="18" charset="-127"/>
              <a:ea typeface="a아메리카노L" pitchFamily="18" charset="-127"/>
            </a:endParaRPr>
          </a:p>
        </p:txBody>
      </p:sp>
      <p:pic>
        <p:nvPicPr>
          <p:cNvPr id="3077" name="Picture 5" descr="C:\Users\Administrator\Desktop\images.p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63707" y="1257300"/>
            <a:ext cx="314284" cy="31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48200" y="1263483"/>
            <a:ext cx="18742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 smtClean="0">
                <a:latin typeface="a아메리카노L" pitchFamily="18" charset="-127"/>
                <a:ea typeface="a아메리카노L" pitchFamily="18" charset="-127"/>
              </a:rPr>
              <a:t>엘리베이터 사용자</a:t>
            </a:r>
            <a:endParaRPr lang="ko-KR" altLang="en-US" sz="1600" dirty="0">
              <a:latin typeface="a아메리카노L" pitchFamily="18" charset="-127"/>
              <a:ea typeface="a아메리카노L" pitchFamily="18" charset="-127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456644" y="3224411"/>
            <a:ext cx="24881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b="1" dirty="0" smtClean="0">
                <a:solidFill>
                  <a:schemeClr val="bg1"/>
                </a:solidFill>
                <a:latin typeface="a아메리카노L" pitchFamily="18" charset="-127"/>
                <a:ea typeface="a아메리카노L" pitchFamily="18" charset="-127"/>
              </a:rPr>
              <a:t>. </a:t>
            </a:r>
            <a:r>
              <a:rPr lang="ko-KR" altLang="en-US" sz="1200" b="1" dirty="0" smtClean="0">
                <a:solidFill>
                  <a:schemeClr val="bg1"/>
                </a:solidFill>
                <a:latin typeface="a아메리카노L" pitchFamily="18" charset="-127"/>
                <a:ea typeface="a아메리카노L" pitchFamily="18" charset="-127"/>
              </a:rPr>
              <a:t>건물 </a:t>
            </a:r>
            <a:r>
              <a:rPr lang="ko-KR" altLang="en-US" sz="1200" b="1" dirty="0" smtClean="0">
                <a:solidFill>
                  <a:schemeClr val="bg1"/>
                </a:solidFill>
                <a:latin typeface="a아메리카노L" pitchFamily="18" charset="-127"/>
                <a:ea typeface="a아메리카노L" pitchFamily="18" charset="-127"/>
              </a:rPr>
              <a:t>안전사고 예방 및 감소</a:t>
            </a:r>
            <a:endParaRPr lang="en-US" altLang="ko-KR" sz="1200" b="1" dirty="0" smtClean="0">
              <a:solidFill>
                <a:schemeClr val="bg1"/>
              </a:solidFill>
              <a:latin typeface="a아메리카노L" pitchFamily="18" charset="-127"/>
              <a:ea typeface="a아메리카노L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200" b="1" dirty="0" smtClean="0">
                <a:solidFill>
                  <a:schemeClr val="bg1"/>
                </a:solidFill>
                <a:latin typeface="a아메리카노L" pitchFamily="18" charset="-127"/>
                <a:ea typeface="a아메리카노L" pitchFamily="18" charset="-127"/>
              </a:rPr>
              <a:t>. </a:t>
            </a:r>
            <a:r>
              <a:rPr lang="ko-KR" altLang="en-US" sz="1200" b="1" dirty="0" smtClean="0">
                <a:solidFill>
                  <a:schemeClr val="bg1"/>
                </a:solidFill>
                <a:latin typeface="a아메리카노L" pitchFamily="18" charset="-127"/>
                <a:ea typeface="a아메리카노L" pitchFamily="18" charset="-127"/>
              </a:rPr>
              <a:t>엘리베이터 </a:t>
            </a:r>
            <a:r>
              <a:rPr lang="ko-KR" altLang="en-US" sz="1200" b="1" dirty="0" smtClean="0">
                <a:solidFill>
                  <a:schemeClr val="bg1"/>
                </a:solidFill>
                <a:latin typeface="a아메리카노L" pitchFamily="18" charset="-127"/>
                <a:ea typeface="a아메리카노L" pitchFamily="18" charset="-127"/>
              </a:rPr>
              <a:t>주요부품의 수명증가</a:t>
            </a:r>
            <a:endParaRPr lang="en-US" altLang="ko-KR" sz="1200" b="1" dirty="0" smtClean="0">
              <a:solidFill>
                <a:schemeClr val="bg1"/>
              </a:solidFill>
              <a:latin typeface="a아메리카노L" pitchFamily="18" charset="-127"/>
              <a:ea typeface="a아메리카노L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200" b="1" dirty="0" smtClean="0">
                <a:solidFill>
                  <a:schemeClr val="bg1"/>
                </a:solidFill>
                <a:latin typeface="a아메리카노L" pitchFamily="18" charset="-127"/>
                <a:ea typeface="a아메리카노L" pitchFamily="18" charset="-127"/>
              </a:rPr>
              <a:t>. </a:t>
            </a:r>
            <a:r>
              <a:rPr lang="ko-KR" altLang="en-US" sz="1200" b="1" dirty="0" smtClean="0">
                <a:solidFill>
                  <a:schemeClr val="bg1"/>
                </a:solidFill>
                <a:latin typeface="a아메리카노L" pitchFamily="18" charset="-127"/>
                <a:ea typeface="a아메리카노L" pitchFamily="18" charset="-127"/>
              </a:rPr>
              <a:t>관리비 </a:t>
            </a:r>
            <a:r>
              <a:rPr lang="ko-KR" altLang="en-US" sz="1200" b="1" dirty="0" smtClean="0">
                <a:solidFill>
                  <a:schemeClr val="bg1"/>
                </a:solidFill>
                <a:latin typeface="a아메리카노L" pitchFamily="18" charset="-127"/>
                <a:ea typeface="a아메리카노L" pitchFamily="18" charset="-127"/>
              </a:rPr>
              <a:t>및 </a:t>
            </a:r>
            <a:r>
              <a:rPr lang="en-US" altLang="ko-KR" sz="1200" b="1" dirty="0" smtClean="0">
                <a:solidFill>
                  <a:schemeClr val="bg1"/>
                </a:solidFill>
                <a:latin typeface="a아메리카노L" pitchFamily="18" charset="-127"/>
                <a:ea typeface="a아메리카노L" pitchFamily="18" charset="-127"/>
              </a:rPr>
              <a:t>A/S </a:t>
            </a:r>
            <a:r>
              <a:rPr lang="ko-KR" altLang="en-US" sz="1200" b="1" dirty="0" smtClean="0">
                <a:solidFill>
                  <a:schemeClr val="bg1"/>
                </a:solidFill>
                <a:latin typeface="a아메리카노L" pitchFamily="18" charset="-127"/>
                <a:ea typeface="a아메리카노L" pitchFamily="18" charset="-127"/>
              </a:rPr>
              <a:t>감소</a:t>
            </a:r>
            <a:endParaRPr lang="en-US" altLang="ko-KR" sz="1200" b="1" dirty="0" smtClean="0">
              <a:solidFill>
                <a:schemeClr val="bg1"/>
              </a:solidFill>
              <a:latin typeface="a아메리카노L" pitchFamily="18" charset="-127"/>
              <a:ea typeface="a아메리카노L" pitchFamily="18" charset="-127"/>
            </a:endParaRPr>
          </a:p>
        </p:txBody>
      </p:sp>
      <p:pic>
        <p:nvPicPr>
          <p:cNvPr id="64" name="Picture 5" descr="C:\Users\Administrator\Desktop\images.p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63707" y="2886075"/>
            <a:ext cx="314284" cy="31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Box 64"/>
          <p:cNvSpPr txBox="1"/>
          <p:nvPr/>
        </p:nvSpPr>
        <p:spPr>
          <a:xfrm>
            <a:off x="4657725" y="2892258"/>
            <a:ext cx="7777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 smtClean="0">
                <a:latin typeface="a아메리카노L" pitchFamily="18" charset="-127"/>
                <a:ea typeface="a아메리카노L" pitchFamily="18" charset="-127"/>
              </a:rPr>
              <a:t>건물</a:t>
            </a:r>
            <a:r>
              <a:rPr lang="ko-KR" altLang="en-US" sz="1600" dirty="0">
                <a:latin typeface="a아메리카노L" pitchFamily="18" charset="-127"/>
                <a:ea typeface="a아메리카노L" pitchFamily="18" charset="-127"/>
              </a:rPr>
              <a:t>주</a:t>
            </a:r>
          </a:p>
        </p:txBody>
      </p:sp>
      <p:pic>
        <p:nvPicPr>
          <p:cNvPr id="66" name="Picture 5" descr="C:\Users\Administrator\Desktop\images.p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63707" y="4514850"/>
            <a:ext cx="314284" cy="31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TextBox 66"/>
          <p:cNvSpPr txBox="1"/>
          <p:nvPr/>
        </p:nvSpPr>
        <p:spPr>
          <a:xfrm>
            <a:off x="4657725" y="4521033"/>
            <a:ext cx="13773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 smtClean="0">
                <a:latin typeface="a아메리카노L" pitchFamily="18" charset="-127"/>
                <a:ea typeface="a아메리카노L" pitchFamily="18" charset="-127"/>
              </a:rPr>
              <a:t>유지보수회</a:t>
            </a:r>
            <a:r>
              <a:rPr lang="ko-KR" altLang="en-US" sz="1600" dirty="0">
                <a:latin typeface="a아메리카노L" pitchFamily="18" charset="-127"/>
                <a:ea typeface="a아메리카노L" pitchFamily="18" charset="-127"/>
              </a:rPr>
              <a:t>사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4531336" y="4978453"/>
            <a:ext cx="38924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b="1" dirty="0" smtClean="0">
                <a:solidFill>
                  <a:schemeClr val="bg1"/>
                </a:solidFill>
                <a:latin typeface="a아메리카노L" pitchFamily="18" charset="-127"/>
                <a:ea typeface="a아메리카노L" pitchFamily="18" charset="-127"/>
              </a:rPr>
              <a:t>. </a:t>
            </a:r>
            <a:r>
              <a:rPr lang="ko-KR" altLang="en-US" sz="1200" b="1" dirty="0" smtClean="0">
                <a:solidFill>
                  <a:schemeClr val="bg1"/>
                </a:solidFill>
                <a:latin typeface="a아메리카노L" pitchFamily="18" charset="-127"/>
                <a:ea typeface="a아메리카노L" pitchFamily="18" charset="-127"/>
              </a:rPr>
              <a:t>장비설치로 </a:t>
            </a:r>
            <a:r>
              <a:rPr lang="ko-KR" altLang="en-US" sz="1200" b="1" dirty="0" smtClean="0">
                <a:solidFill>
                  <a:schemeClr val="bg1"/>
                </a:solidFill>
                <a:latin typeface="a아메리카노L" pitchFamily="18" charset="-127"/>
                <a:ea typeface="a아메리카노L" pitchFamily="18" charset="-127"/>
              </a:rPr>
              <a:t>인한 새로운 수익모델 추가</a:t>
            </a:r>
            <a:endParaRPr lang="en-US" altLang="ko-KR" sz="1200" b="1" dirty="0" smtClean="0">
              <a:solidFill>
                <a:schemeClr val="bg1"/>
              </a:solidFill>
              <a:latin typeface="a아메리카노L" pitchFamily="18" charset="-127"/>
              <a:ea typeface="a아메리카노L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200" b="1" dirty="0" smtClean="0">
                <a:solidFill>
                  <a:schemeClr val="bg1"/>
                </a:solidFill>
                <a:latin typeface="a아메리카노L" pitchFamily="18" charset="-127"/>
                <a:ea typeface="a아메리카노L" pitchFamily="18" charset="-127"/>
              </a:rPr>
              <a:t>. </a:t>
            </a:r>
            <a:r>
              <a:rPr lang="ko-KR" altLang="en-US" sz="1200" b="1" dirty="0" smtClean="0">
                <a:solidFill>
                  <a:schemeClr val="bg1"/>
                </a:solidFill>
                <a:latin typeface="a아메리카노L" pitchFamily="18" charset="-127"/>
                <a:ea typeface="a아메리카노L" pitchFamily="18" charset="-127"/>
              </a:rPr>
              <a:t>타 </a:t>
            </a:r>
            <a:r>
              <a:rPr lang="ko-KR" altLang="en-US" sz="1200" b="1" dirty="0" smtClean="0">
                <a:solidFill>
                  <a:schemeClr val="bg1"/>
                </a:solidFill>
                <a:latin typeface="a아메리카노L" pitchFamily="18" charset="-127"/>
                <a:ea typeface="a아메리카노L" pitchFamily="18" charset="-127"/>
              </a:rPr>
              <a:t>유지보수 업체 대비 차별화 및 경쟁력 강화</a:t>
            </a:r>
            <a:endParaRPr lang="en-US" altLang="ko-KR" sz="1200" b="1" dirty="0" smtClean="0">
              <a:solidFill>
                <a:schemeClr val="bg1"/>
              </a:solidFill>
              <a:latin typeface="a아메리카노L" pitchFamily="18" charset="-127"/>
              <a:ea typeface="a아메리카노L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200" b="1" dirty="0" smtClean="0">
                <a:solidFill>
                  <a:schemeClr val="bg1"/>
                </a:solidFill>
                <a:latin typeface="a아메리카노L" pitchFamily="18" charset="-127"/>
                <a:ea typeface="a아메리카노L" pitchFamily="18" charset="-127"/>
              </a:rPr>
              <a:t>. </a:t>
            </a:r>
            <a:r>
              <a:rPr lang="ko-KR" altLang="en-US" sz="1200" b="1" dirty="0" smtClean="0">
                <a:solidFill>
                  <a:schemeClr val="bg1"/>
                </a:solidFill>
                <a:latin typeface="a아메리카노L" pitchFamily="18" charset="-127"/>
                <a:ea typeface="a아메리카노L" pitchFamily="18" charset="-127"/>
              </a:rPr>
              <a:t>엘리베이터 </a:t>
            </a:r>
            <a:r>
              <a:rPr lang="ko-KR" altLang="en-US" sz="1200" b="1" dirty="0" smtClean="0">
                <a:solidFill>
                  <a:schemeClr val="bg1"/>
                </a:solidFill>
                <a:latin typeface="a아메리카노L" pitchFamily="18" charset="-127"/>
                <a:ea typeface="a아메리카노L" pitchFamily="18" charset="-127"/>
              </a:rPr>
              <a:t>부품의 수명증가와 안정화로 인건비 절감 </a:t>
            </a:r>
            <a:endParaRPr lang="en-US" altLang="ko-KR" sz="1200" b="1" dirty="0" smtClean="0">
              <a:solidFill>
                <a:schemeClr val="bg1"/>
              </a:solidFill>
              <a:latin typeface="a아메리카노L" pitchFamily="18" charset="-127"/>
              <a:ea typeface="a아메리카노L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6366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한쪽 모서리가 잘린 사각형 96"/>
          <p:cNvSpPr/>
          <p:nvPr/>
        </p:nvSpPr>
        <p:spPr>
          <a:xfrm flipV="1">
            <a:off x="-1" y="675899"/>
            <a:ext cx="8228386" cy="1864095"/>
          </a:xfrm>
          <a:prstGeom prst="snip1Rect">
            <a:avLst>
              <a:gd name="adj" fmla="val 50000"/>
            </a:avLst>
          </a:prstGeom>
          <a:gradFill>
            <a:gsLst>
              <a:gs pos="0">
                <a:srgbClr val="2E4A68"/>
              </a:gs>
              <a:gs pos="100000">
                <a:srgbClr val="243A52"/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solidFill>
                <a:schemeClr val="tx1"/>
              </a:solidFill>
            </a:endParaRPr>
          </a:p>
        </p:txBody>
      </p:sp>
      <p:grpSp>
        <p:nvGrpSpPr>
          <p:cNvPr id="98" name="그룹 97"/>
          <p:cNvGrpSpPr/>
          <p:nvPr/>
        </p:nvGrpSpPr>
        <p:grpSpPr>
          <a:xfrm>
            <a:off x="6921978" y="28753"/>
            <a:ext cx="1481673" cy="4020377"/>
            <a:chOff x="7752170" y="37220"/>
            <a:chExt cx="1481673" cy="4020377"/>
          </a:xfrm>
        </p:grpSpPr>
        <p:sp>
          <p:nvSpPr>
            <p:cNvPr id="99" name="직사각형 98"/>
            <p:cNvSpPr/>
            <p:nvPr/>
          </p:nvSpPr>
          <p:spPr>
            <a:xfrm rot="2171209" flipH="1">
              <a:off x="7752170" y="831264"/>
              <a:ext cx="675027" cy="23592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03200" dist="38100" dir="10800000" sx="105000" sy="105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0" name="직사각형 99"/>
            <p:cNvSpPr/>
            <p:nvPr/>
          </p:nvSpPr>
          <p:spPr>
            <a:xfrm rot="2171209" flipH="1">
              <a:off x="7794213" y="37220"/>
              <a:ext cx="1439630" cy="40203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50" name="제목 1"/>
          <p:cNvSpPr txBox="1">
            <a:spLocks/>
          </p:cNvSpPr>
          <p:nvPr/>
        </p:nvSpPr>
        <p:spPr>
          <a:xfrm>
            <a:off x="-1225729" y="1269392"/>
            <a:ext cx="8909098" cy="523220"/>
          </a:xfrm>
          <a:prstGeom prst="rect">
            <a:avLst/>
          </a:prstGeom>
          <a:noFill/>
        </p:spPr>
        <p:txBody>
          <a:bodyPr wrap="square" lIns="1368000" tIns="0" rIns="0" bIns="0" rtlCol="0">
            <a:spAutoFit/>
          </a:bodyPr>
          <a:lstStyle>
            <a:lvl1pPr algn="l" defTabSz="914400" rtl="0" eaLnBrk="1" latinLnBrk="1" hangingPunct="1">
              <a:lnSpc>
                <a:spcPct val="100000"/>
              </a:lnSpc>
              <a:spcBef>
                <a:spcPct val="0"/>
              </a:spcBef>
              <a:buNone/>
              <a:defRPr lang="ko-KR" altLang="en-US" sz="5600" kern="1200">
                <a:solidFill>
                  <a:srgbClr val="FFC000"/>
                </a:solidFill>
                <a:latin typeface="Impact" panose="020B080603090205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ko-KR" altLang="en-US" sz="3400" dirty="0" smtClean="0">
                <a:latin typeface="a아메리카노M" pitchFamily="18" charset="-127"/>
                <a:ea typeface="a아메리카노M" pitchFamily="18" charset="-127"/>
              </a:rPr>
              <a:t>기존 엘리베이터 문제점 및 관련법규</a:t>
            </a:r>
            <a:endParaRPr lang="en-US" altLang="ko-KR" sz="3400" dirty="0" smtClean="0">
              <a:latin typeface="a아메리카노M" pitchFamily="18" charset="-127"/>
              <a:ea typeface="a아메리카노M" pitchFamily="18" charset="-127"/>
            </a:endParaRPr>
          </a:p>
        </p:txBody>
      </p:sp>
      <p:pic>
        <p:nvPicPr>
          <p:cNvPr id="151" name="Picture 2" descr="C:\Users\Administrator\Desktop\tg3002@nate.com_103244\white B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8890" b="24167"/>
          <a:stretch/>
        </p:blipFill>
        <p:spPr bwMode="auto">
          <a:xfrm>
            <a:off x="6741697" y="6354988"/>
            <a:ext cx="2290007" cy="38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Administrator\Desktop\question-mark-1019820_960_720-1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3844" y="3572221"/>
            <a:ext cx="3244642" cy="324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위드엠\회사소개서\estimat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8410" y="3059338"/>
            <a:ext cx="4695825" cy="329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7120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52"/>
          <p:cNvSpPr/>
          <p:nvPr/>
        </p:nvSpPr>
        <p:spPr>
          <a:xfrm>
            <a:off x="520321" y="3993070"/>
            <a:ext cx="6733527" cy="18146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428625"/>
            <a:ext cx="4914900" cy="384175"/>
          </a:xfrm>
        </p:spPr>
        <p:txBody>
          <a:bodyPr/>
          <a:lstStyle/>
          <a:p>
            <a:r>
              <a:rPr lang="ko-KR" altLang="en-US" sz="2400" dirty="0" smtClean="0">
                <a:latin typeface="a아메리카노M" pitchFamily="18" charset="-127"/>
                <a:ea typeface="a아메리카노M" pitchFamily="18" charset="-127"/>
              </a:rPr>
              <a:t>장력 불균형 원인과 영향</a:t>
            </a:r>
            <a:endParaRPr lang="ko-KR" altLang="en-US" sz="2400" dirty="0">
              <a:latin typeface="a아메리카노M" pitchFamily="18" charset="-127"/>
              <a:ea typeface="a아메리카노M" pitchFamily="18" charset="-127"/>
            </a:endParaRPr>
          </a:p>
        </p:txBody>
      </p:sp>
      <p:pic>
        <p:nvPicPr>
          <p:cNvPr id="2050" name="Picture 2" descr="C:\Users\Administrator\Desktop\tg3002@nate.com_103244\white B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8890" b="24167"/>
          <a:stretch/>
        </p:blipFill>
        <p:spPr bwMode="auto">
          <a:xfrm>
            <a:off x="6741697" y="6354988"/>
            <a:ext cx="2290007" cy="38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52"/>
          <p:cNvSpPr/>
          <p:nvPr/>
        </p:nvSpPr>
        <p:spPr>
          <a:xfrm>
            <a:off x="510421" y="1667545"/>
            <a:ext cx="6733527" cy="181705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" name="Group 59"/>
          <p:cNvGrpSpPr/>
          <p:nvPr/>
        </p:nvGrpSpPr>
        <p:grpSpPr>
          <a:xfrm>
            <a:off x="651355" y="1445953"/>
            <a:ext cx="2839990" cy="484632"/>
            <a:chOff x="4928372" y="1814284"/>
            <a:chExt cx="978408" cy="484632"/>
          </a:xfrm>
        </p:grpSpPr>
        <p:sp>
          <p:nvSpPr>
            <p:cNvPr id="11" name="Pentagon 60"/>
            <p:cNvSpPr/>
            <p:nvPr/>
          </p:nvSpPr>
          <p:spPr>
            <a:xfrm>
              <a:off x="4928372" y="1814284"/>
              <a:ext cx="978408" cy="484632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아메리카노L" pitchFamily="18" charset="-127"/>
                <a:ea typeface="a아메리카노L" pitchFamily="18" charset="-127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929942" y="1856545"/>
              <a:ext cx="8202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b="1" dirty="0" smtClean="0">
                  <a:solidFill>
                    <a:schemeClr val="bg1"/>
                  </a:solidFill>
                  <a:latin typeface="a아메리카노L" pitchFamily="18" charset="-127"/>
                  <a:ea typeface="a아메리카노L" pitchFamily="18" charset="-127"/>
                </a:rPr>
                <a:t>장력의 불균형의 원인</a:t>
              </a:r>
              <a:endParaRPr lang="en-GB" b="1" dirty="0">
                <a:solidFill>
                  <a:schemeClr val="bg1"/>
                </a:solidFill>
                <a:latin typeface="a아메리카노L" pitchFamily="18" charset="-127"/>
                <a:ea typeface="a아메리카노L" pitchFamily="18" charset="-127"/>
              </a:endParaRPr>
            </a:p>
          </p:txBody>
        </p:sp>
      </p:grpSp>
      <p:sp>
        <p:nvSpPr>
          <p:cNvPr id="15" name="직사각형 14"/>
          <p:cNvSpPr/>
          <p:nvPr/>
        </p:nvSpPr>
        <p:spPr>
          <a:xfrm>
            <a:off x="655912" y="1902573"/>
            <a:ext cx="64780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latinLnBrk="1">
              <a:lnSpc>
                <a:spcPct val="150000"/>
              </a:lnSpc>
              <a:spcBef>
                <a:spcPct val="20000"/>
              </a:spcBef>
              <a:buClr>
                <a:schemeClr val="tx2"/>
              </a:buClr>
              <a:buSzPct val="70000"/>
              <a:defRPr/>
            </a:pPr>
            <a:r>
              <a:rPr lang="ko-KR" altLang="en-US" sz="1500" b="1" kern="0" dirty="0" smtClean="0">
                <a:latin typeface="a아메리카노L" pitchFamily="18" charset="-127"/>
                <a:ea typeface="a아메리카노L" pitchFamily="18" charset="-127"/>
              </a:rPr>
              <a:t>승강기의 이송수단인 회전 구동 </a:t>
            </a:r>
            <a:r>
              <a:rPr lang="ko-KR" altLang="en-US" sz="1500" b="1" kern="0" dirty="0" err="1" smtClean="0">
                <a:latin typeface="a아메리카노L" pitchFamily="18" charset="-127"/>
                <a:ea typeface="a아메리카노L" pitchFamily="18" charset="-127"/>
              </a:rPr>
              <a:t>시브에</a:t>
            </a:r>
            <a:r>
              <a:rPr lang="ko-KR" altLang="en-US" sz="1500" b="1" kern="0" dirty="0" smtClean="0">
                <a:latin typeface="a아메리카노L" pitchFamily="18" charset="-127"/>
                <a:ea typeface="a아메리카노L" pitchFamily="18" charset="-127"/>
              </a:rPr>
              <a:t> 의해 </a:t>
            </a:r>
            <a:r>
              <a:rPr lang="ko-KR" altLang="en-US" sz="1500" b="1" kern="0" dirty="0" err="1" smtClean="0">
                <a:latin typeface="a아메리카노L" pitchFamily="18" charset="-127"/>
                <a:ea typeface="a아메리카노L" pitchFamily="18" charset="-127"/>
              </a:rPr>
              <a:t>카를</a:t>
            </a:r>
            <a:r>
              <a:rPr lang="ko-KR" altLang="en-US" sz="1500" b="1" kern="0" dirty="0" smtClean="0">
                <a:latin typeface="a아메리카노L" pitchFamily="18" charset="-127"/>
                <a:ea typeface="a아메리카노L" pitchFamily="18" charset="-127"/>
              </a:rPr>
              <a:t> 운행함에 있어서 </a:t>
            </a:r>
            <a:r>
              <a:rPr lang="ko-KR" altLang="en-US" sz="1500" b="1" kern="0" dirty="0" err="1" smtClean="0">
                <a:latin typeface="a아메리카노L" pitchFamily="18" charset="-127"/>
                <a:ea typeface="a아메리카노L" pitchFamily="18" charset="-127"/>
              </a:rPr>
              <a:t>구동시브에서</a:t>
            </a:r>
            <a:r>
              <a:rPr lang="ko-KR" altLang="en-US" sz="1500" b="1" kern="0" dirty="0" smtClean="0">
                <a:latin typeface="a아메리카노L" pitchFamily="18" charset="-127"/>
                <a:ea typeface="a아메리카노L" pitchFamily="18" charset="-127"/>
              </a:rPr>
              <a:t> 로프가  하중을 받고 있는 상태에서 </a:t>
            </a:r>
            <a:r>
              <a:rPr lang="ko-KR" altLang="en-US" sz="1500" b="1" kern="0" dirty="0" err="1" smtClean="0">
                <a:latin typeface="a아메리카노L" pitchFamily="18" charset="-127"/>
                <a:ea typeface="a아메리카노L" pitchFamily="18" charset="-127"/>
              </a:rPr>
              <a:t>급협다</a:t>
            </a:r>
            <a:r>
              <a:rPr lang="ko-KR" altLang="en-US" sz="1500" b="1" kern="0" dirty="0" smtClean="0">
                <a:latin typeface="a아메리카노L" pitchFamily="18" charset="-127"/>
                <a:ea typeface="a아메리카노L" pitchFamily="18" charset="-127"/>
              </a:rPr>
              <a:t> </a:t>
            </a:r>
            <a:r>
              <a:rPr lang="ko-KR" altLang="en-US" sz="1500" b="1" kern="0" dirty="0" err="1" smtClean="0">
                <a:latin typeface="a아메리카노L" pitchFamily="18" charset="-127"/>
                <a:ea typeface="a아메리카노L" pitchFamily="18" charset="-127"/>
              </a:rPr>
              <a:t>펴졌다하는</a:t>
            </a:r>
            <a:r>
              <a:rPr lang="ko-KR" altLang="en-US" sz="1500" b="1" kern="0" dirty="0" smtClean="0">
                <a:latin typeface="a아메리카노L" pitchFamily="18" charset="-127"/>
                <a:ea typeface="a아메리카노L" pitchFamily="18" charset="-127"/>
              </a:rPr>
              <a:t> </a:t>
            </a:r>
            <a:r>
              <a:rPr lang="ko-KR" altLang="en-US" sz="1500" b="1" kern="0" dirty="0" err="1" smtClean="0">
                <a:latin typeface="a아메리카노L" pitchFamily="18" charset="-127"/>
                <a:ea typeface="a아메리카노L" pitchFamily="18" charset="-127"/>
              </a:rPr>
              <a:t>왕복동</a:t>
            </a:r>
            <a:r>
              <a:rPr lang="ko-KR" altLang="en-US" sz="1500" b="1" kern="0" dirty="0" smtClean="0">
                <a:latin typeface="a아메리카노L" pitchFamily="18" charset="-127"/>
                <a:ea typeface="a아메리카노L" pitchFamily="18" charset="-127"/>
              </a:rPr>
              <a:t> 주기로 인해 </a:t>
            </a:r>
            <a:r>
              <a:rPr lang="ko-KR" altLang="en-US" sz="1500" b="1" kern="0" dirty="0" smtClean="0">
                <a:latin typeface="a아메리카노L" pitchFamily="18" charset="-127"/>
                <a:ea typeface="a아메리카노L" pitchFamily="18" charset="-127"/>
              </a:rPr>
              <a:t>다</a:t>
            </a:r>
            <a:r>
              <a:rPr lang="ko-KR" altLang="en-US" sz="1500" b="1" kern="0" dirty="0" smtClean="0">
                <a:latin typeface="a아메리카노L" pitchFamily="18" charset="-127"/>
                <a:ea typeface="a아메리카노L" pitchFamily="18" charset="-127"/>
              </a:rPr>
              <a:t>수개의 </a:t>
            </a:r>
            <a:r>
              <a:rPr lang="en-US" altLang="ko-KR" sz="1500" b="1" kern="0" dirty="0">
                <a:latin typeface="a아메리카노L" pitchFamily="18" charset="-127"/>
                <a:ea typeface="a아메리카노L" pitchFamily="18" charset="-127"/>
              </a:rPr>
              <a:t>Wire Rope</a:t>
            </a:r>
            <a:r>
              <a:rPr lang="ko-KR" altLang="en-US" sz="1500" b="1" kern="0" dirty="0" smtClean="0">
                <a:latin typeface="a아메리카노L" pitchFamily="18" charset="-127"/>
                <a:ea typeface="a아메리카노L" pitchFamily="18" charset="-127"/>
              </a:rPr>
              <a:t>가 </a:t>
            </a:r>
            <a:r>
              <a:rPr lang="ko-KR" altLang="en-US" sz="1500" b="1" kern="0" dirty="0" smtClean="0">
                <a:latin typeface="a아메리카노L" pitchFamily="18" charset="-127"/>
                <a:ea typeface="a아메리카노L" pitchFamily="18" charset="-127"/>
              </a:rPr>
              <a:t>독립되어 </a:t>
            </a:r>
            <a:r>
              <a:rPr lang="ko-KR" altLang="en-US" sz="1500" b="1" kern="0" dirty="0" smtClean="0">
                <a:solidFill>
                  <a:srgbClr val="FF0000"/>
                </a:solidFill>
                <a:latin typeface="a아메리카노L" pitchFamily="18" charset="-127"/>
                <a:ea typeface="a아메리카노L" pitchFamily="18" charset="-127"/>
              </a:rPr>
              <a:t>고정</a:t>
            </a:r>
            <a:r>
              <a:rPr lang="en-US" altLang="ko-KR" sz="1500" b="1" kern="0" dirty="0" smtClean="0">
                <a:solidFill>
                  <a:srgbClr val="FF0000"/>
                </a:solidFill>
                <a:latin typeface="a아메리카노L" pitchFamily="18" charset="-127"/>
                <a:ea typeface="a아메리카노L" pitchFamily="18" charset="-127"/>
              </a:rPr>
              <a:t> </a:t>
            </a:r>
            <a:r>
              <a:rPr lang="ko-KR" altLang="en-US" sz="1500" b="1" kern="0" dirty="0">
                <a:solidFill>
                  <a:srgbClr val="FF0000"/>
                </a:solidFill>
                <a:latin typeface="a아메리카노L" pitchFamily="18" charset="-127"/>
                <a:ea typeface="a아메리카노L" pitchFamily="18" charset="-127"/>
              </a:rPr>
              <a:t>설치</a:t>
            </a:r>
            <a:r>
              <a:rPr lang="ko-KR" altLang="en-US" sz="1500" b="1" kern="0" dirty="0">
                <a:latin typeface="a아메리카노L" pitchFamily="18" charset="-127"/>
                <a:ea typeface="a아메리카노L" pitchFamily="18" charset="-127"/>
              </a:rPr>
              <a:t>됨에 </a:t>
            </a:r>
            <a:r>
              <a:rPr lang="ko-KR" altLang="en-US" sz="1500" b="1" kern="0" dirty="0" smtClean="0">
                <a:latin typeface="a아메리카노L" pitchFamily="18" charset="-127"/>
                <a:ea typeface="a아메리카노L" pitchFamily="18" charset="-127"/>
              </a:rPr>
              <a:t>따라 </a:t>
            </a:r>
            <a:r>
              <a:rPr lang="en-US" altLang="ko-KR" sz="1500" b="1" kern="0" dirty="0">
                <a:solidFill>
                  <a:srgbClr val="FF0000"/>
                </a:solidFill>
                <a:latin typeface="a아메리카노L" pitchFamily="18" charset="-127"/>
                <a:ea typeface="a아메리카노L" pitchFamily="18" charset="-127"/>
              </a:rPr>
              <a:t>Rope</a:t>
            </a:r>
            <a:r>
              <a:rPr lang="ko-KR" altLang="en-US" sz="1500" b="1" kern="0" dirty="0" smtClean="0">
                <a:solidFill>
                  <a:srgbClr val="FF0000"/>
                </a:solidFill>
                <a:latin typeface="a아메리카노L" pitchFamily="18" charset="-127"/>
                <a:ea typeface="a아메리카노L" pitchFamily="18" charset="-127"/>
              </a:rPr>
              <a:t>간 상호장력</a:t>
            </a:r>
            <a:r>
              <a:rPr lang="ko-KR" altLang="en-US" sz="1500" b="1" kern="0" dirty="0" smtClean="0">
                <a:latin typeface="a아메리카노L" pitchFamily="18" charset="-127"/>
                <a:ea typeface="a아메리카노L" pitchFamily="18" charset="-127"/>
              </a:rPr>
              <a:t>의 </a:t>
            </a:r>
            <a:r>
              <a:rPr lang="ko-KR" altLang="en-US" sz="1500" b="1" kern="0" dirty="0">
                <a:solidFill>
                  <a:srgbClr val="FF0000"/>
                </a:solidFill>
                <a:latin typeface="a아메리카노L" pitchFamily="18" charset="-127"/>
                <a:ea typeface="a아메리카노L" pitchFamily="18" charset="-127"/>
              </a:rPr>
              <a:t>불균형</a:t>
            </a:r>
            <a:r>
              <a:rPr lang="ko-KR" altLang="en-US" sz="1500" b="1" kern="0" dirty="0">
                <a:latin typeface="a아메리카노L" pitchFamily="18" charset="-127"/>
                <a:ea typeface="a아메리카노L" pitchFamily="18" charset="-127"/>
              </a:rPr>
              <a:t>이 </a:t>
            </a:r>
            <a:r>
              <a:rPr lang="ko-KR" altLang="en-US" sz="1500" b="1" kern="0" dirty="0" smtClean="0">
                <a:latin typeface="a아메리카노L" pitchFamily="18" charset="-127"/>
                <a:ea typeface="a아메리카노L" pitchFamily="18" charset="-127"/>
              </a:rPr>
              <a:t>야기됨 </a:t>
            </a:r>
            <a:endParaRPr lang="en-US" altLang="ko-KR" sz="1500" b="1" kern="0" dirty="0">
              <a:latin typeface="a아메리카노L" pitchFamily="18" charset="-127"/>
              <a:ea typeface="a아메리카노L" pitchFamily="18" charset="-127"/>
            </a:endParaRPr>
          </a:p>
        </p:txBody>
      </p:sp>
      <p:sp>
        <p:nvSpPr>
          <p:cNvPr id="18" name="Pentagon 69"/>
          <p:cNvSpPr/>
          <p:nvPr/>
        </p:nvSpPr>
        <p:spPr>
          <a:xfrm>
            <a:off x="651355" y="3739945"/>
            <a:ext cx="2804639" cy="484632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713312" y="3802828"/>
            <a:ext cx="2323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 smtClean="0">
                <a:solidFill>
                  <a:schemeClr val="bg1"/>
                </a:solidFill>
                <a:latin typeface="a아메리카노L" pitchFamily="18" charset="-127"/>
                <a:ea typeface="a아메리카노L" pitchFamily="18" charset="-127"/>
              </a:rPr>
              <a:t>장력의 불균형 영향</a:t>
            </a:r>
            <a:endParaRPr lang="en-GB" b="1" dirty="0">
              <a:solidFill>
                <a:schemeClr val="bg1"/>
              </a:solidFill>
              <a:latin typeface="a아메리카노L" pitchFamily="18" charset="-127"/>
              <a:ea typeface="a아메리카노L" pitchFamily="18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1022237" y="4157875"/>
            <a:ext cx="7398568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>
              <a:lnSpc>
                <a:spcPct val="150000"/>
              </a:lnSpc>
              <a:spcBef>
                <a:spcPct val="20000"/>
              </a:spcBef>
              <a:buClr>
                <a:schemeClr val="tx2"/>
              </a:buClr>
              <a:buSzPct val="70000"/>
              <a:defRPr/>
            </a:pPr>
            <a:r>
              <a:rPr lang="en-US" altLang="ko-KR" sz="1500" b="1" kern="0" dirty="0" smtClean="0">
                <a:solidFill>
                  <a:schemeClr val="accent5">
                    <a:lumMod val="10000"/>
                  </a:schemeClr>
                </a:solidFill>
                <a:latin typeface="a아메리카노L" pitchFamily="18" charset="-127"/>
                <a:ea typeface="a아메리카노L" pitchFamily="18" charset="-127"/>
              </a:rPr>
              <a:t>Rope </a:t>
            </a:r>
            <a:r>
              <a:rPr lang="ko-KR" altLang="en-US" sz="1500" b="1" kern="0" dirty="0">
                <a:solidFill>
                  <a:schemeClr val="accent5">
                    <a:lumMod val="10000"/>
                  </a:schemeClr>
                </a:solidFill>
                <a:latin typeface="a아메리카노L" pitchFamily="18" charset="-127"/>
                <a:ea typeface="a아메리카노L" pitchFamily="18" charset="-127"/>
              </a:rPr>
              <a:t>소선의 마모와  </a:t>
            </a:r>
            <a:r>
              <a:rPr lang="en-US" altLang="ko-KR" sz="1500" b="1" kern="0" dirty="0">
                <a:solidFill>
                  <a:schemeClr val="accent5">
                    <a:lumMod val="10000"/>
                  </a:schemeClr>
                </a:solidFill>
                <a:latin typeface="a아메리카노L" pitchFamily="18" charset="-127"/>
                <a:ea typeface="a아메리카노L" pitchFamily="18" charset="-127"/>
              </a:rPr>
              <a:t>Sheave(</a:t>
            </a:r>
            <a:r>
              <a:rPr lang="ko-KR" altLang="en-US" sz="1500" b="1" kern="0" dirty="0">
                <a:solidFill>
                  <a:schemeClr val="accent5">
                    <a:lumMod val="10000"/>
                  </a:schemeClr>
                </a:solidFill>
                <a:latin typeface="a아메리카노L" pitchFamily="18" charset="-127"/>
                <a:ea typeface="a아메리카노L" pitchFamily="18" charset="-127"/>
              </a:rPr>
              <a:t>이송 도르래</a:t>
            </a:r>
            <a:r>
              <a:rPr lang="en-US" altLang="ko-KR" sz="1500" b="1" kern="0" dirty="0">
                <a:solidFill>
                  <a:schemeClr val="accent5">
                    <a:lumMod val="10000"/>
                  </a:schemeClr>
                </a:solidFill>
                <a:latin typeface="a아메리카노L" pitchFamily="18" charset="-127"/>
                <a:ea typeface="a아메리카노L" pitchFamily="18" charset="-127"/>
              </a:rPr>
              <a:t>)</a:t>
            </a:r>
            <a:r>
              <a:rPr lang="ko-KR" altLang="en-US" sz="1500" b="1" kern="0" dirty="0">
                <a:solidFill>
                  <a:schemeClr val="accent5">
                    <a:lumMod val="10000"/>
                  </a:schemeClr>
                </a:solidFill>
                <a:latin typeface="a아메리카노L" pitchFamily="18" charset="-127"/>
                <a:ea typeface="a아메리카노L" pitchFamily="18" charset="-127"/>
              </a:rPr>
              <a:t>의 편 마모의 </a:t>
            </a:r>
            <a:r>
              <a:rPr lang="ko-KR" altLang="en-US" sz="1500" b="1" kern="0" dirty="0" smtClean="0">
                <a:solidFill>
                  <a:schemeClr val="accent5">
                    <a:lumMod val="10000"/>
                  </a:schemeClr>
                </a:solidFill>
                <a:latin typeface="a아메리카노L" pitchFamily="18" charset="-127"/>
                <a:ea typeface="a아메리카노L" pitchFamily="18" charset="-127"/>
              </a:rPr>
              <a:t>원인</a:t>
            </a:r>
            <a:endParaRPr lang="en-US" altLang="ko-KR" sz="1500" b="1" kern="0" dirty="0" smtClean="0">
              <a:solidFill>
                <a:schemeClr val="accent5">
                  <a:lumMod val="10000"/>
                </a:schemeClr>
              </a:solidFill>
              <a:latin typeface="a아메리카노L" pitchFamily="18" charset="-127"/>
              <a:ea typeface="a아메리카노L" pitchFamily="18" charset="-127"/>
            </a:endParaRPr>
          </a:p>
          <a:p>
            <a:pPr latinLnBrk="1">
              <a:lnSpc>
                <a:spcPct val="150000"/>
              </a:lnSpc>
              <a:spcBef>
                <a:spcPct val="20000"/>
              </a:spcBef>
              <a:buClr>
                <a:schemeClr val="tx2"/>
              </a:buClr>
              <a:buSzPct val="70000"/>
              <a:defRPr/>
            </a:pPr>
            <a:r>
              <a:rPr lang="en-US" altLang="ko-KR" sz="1500" b="1" kern="0" dirty="0" smtClean="0">
                <a:solidFill>
                  <a:schemeClr val="accent5">
                    <a:lumMod val="10000"/>
                  </a:schemeClr>
                </a:solidFill>
                <a:latin typeface="a아메리카노L" pitchFamily="18" charset="-127"/>
                <a:ea typeface="a아메리카노L" pitchFamily="18" charset="-127"/>
              </a:rPr>
              <a:t>Sheave</a:t>
            </a:r>
            <a:r>
              <a:rPr lang="ko-KR" altLang="en-US" sz="1500" b="1" kern="0" dirty="0">
                <a:solidFill>
                  <a:schemeClr val="accent5">
                    <a:lumMod val="10000"/>
                  </a:schemeClr>
                </a:solidFill>
                <a:latin typeface="a아메리카노L" pitchFamily="18" charset="-127"/>
                <a:ea typeface="a아메리카노L" pitchFamily="18" charset="-127"/>
              </a:rPr>
              <a:t>에서 </a:t>
            </a:r>
            <a:r>
              <a:rPr lang="en-US" altLang="ko-KR" sz="1500" b="1" kern="0" dirty="0">
                <a:solidFill>
                  <a:schemeClr val="accent5">
                    <a:lumMod val="10000"/>
                  </a:schemeClr>
                </a:solidFill>
                <a:latin typeface="a아메리카노L" pitchFamily="18" charset="-127"/>
                <a:ea typeface="a아메리카노L" pitchFamily="18" charset="-127"/>
              </a:rPr>
              <a:t>Rope</a:t>
            </a:r>
            <a:r>
              <a:rPr lang="ko-KR" altLang="en-US" sz="1500" b="1" kern="0" dirty="0">
                <a:solidFill>
                  <a:schemeClr val="accent5">
                    <a:lumMod val="10000"/>
                  </a:schemeClr>
                </a:solidFill>
                <a:latin typeface="a아메리카노L" pitchFamily="18" charset="-127"/>
                <a:ea typeface="a아메리카노L" pitchFamily="18" charset="-127"/>
              </a:rPr>
              <a:t>간 </a:t>
            </a:r>
            <a:r>
              <a:rPr lang="en-US" altLang="ko-KR" sz="1500" b="1" kern="0" dirty="0">
                <a:solidFill>
                  <a:schemeClr val="accent5">
                    <a:lumMod val="10000"/>
                  </a:schemeClr>
                </a:solidFill>
                <a:latin typeface="a아메리카노L" pitchFamily="18" charset="-127"/>
                <a:ea typeface="a아메리카노L" pitchFamily="18" charset="-127"/>
              </a:rPr>
              <a:t>Slip</a:t>
            </a:r>
            <a:r>
              <a:rPr lang="ko-KR" altLang="en-US" sz="1500" b="1" kern="0" dirty="0">
                <a:solidFill>
                  <a:schemeClr val="accent5">
                    <a:lumMod val="10000"/>
                  </a:schemeClr>
                </a:solidFill>
                <a:latin typeface="a아메리카노L" pitchFamily="18" charset="-127"/>
                <a:ea typeface="a아메리카노L" pitchFamily="18" charset="-127"/>
              </a:rPr>
              <a:t>이 </a:t>
            </a:r>
            <a:r>
              <a:rPr lang="ko-KR" altLang="en-US" sz="1500" b="1" kern="0" dirty="0" smtClean="0">
                <a:solidFill>
                  <a:schemeClr val="accent5">
                    <a:lumMod val="10000"/>
                  </a:schemeClr>
                </a:solidFill>
                <a:latin typeface="a아메리카노L" pitchFamily="18" charset="-127"/>
                <a:ea typeface="a아메리카노L" pitchFamily="18" charset="-127"/>
              </a:rPr>
              <a:t>발생 </a:t>
            </a:r>
            <a:endParaRPr lang="en-US" altLang="ko-KR" sz="1500" b="1" kern="0" dirty="0">
              <a:solidFill>
                <a:schemeClr val="accent5">
                  <a:lumMod val="10000"/>
                </a:schemeClr>
              </a:solidFill>
              <a:latin typeface="a아메리카노L" pitchFamily="18" charset="-127"/>
              <a:ea typeface="a아메리카노L" pitchFamily="18" charset="-127"/>
            </a:endParaRPr>
          </a:p>
          <a:p>
            <a:pPr latinLnBrk="1">
              <a:lnSpc>
                <a:spcPct val="150000"/>
              </a:lnSpc>
              <a:spcBef>
                <a:spcPct val="20000"/>
              </a:spcBef>
              <a:buClr>
                <a:schemeClr val="tx2"/>
              </a:buClr>
              <a:buSzPct val="70000"/>
              <a:defRPr/>
            </a:pPr>
            <a:r>
              <a:rPr lang="en-US" altLang="ko-KR" sz="1500" b="1" kern="0" dirty="0">
                <a:solidFill>
                  <a:schemeClr val="accent5">
                    <a:lumMod val="10000"/>
                  </a:schemeClr>
                </a:solidFill>
                <a:latin typeface="a아메리카노L" pitchFamily="18" charset="-127"/>
                <a:ea typeface="a아메리카노L" pitchFamily="18" charset="-127"/>
              </a:rPr>
              <a:t>Slip</a:t>
            </a:r>
            <a:r>
              <a:rPr lang="ko-KR" altLang="en-US" sz="1500" b="1" kern="0" dirty="0">
                <a:solidFill>
                  <a:schemeClr val="accent5">
                    <a:lumMod val="10000"/>
                  </a:schemeClr>
                </a:solidFill>
                <a:latin typeface="a아메리카노L" pitchFamily="18" charset="-127"/>
                <a:ea typeface="a아메리카노L" pitchFamily="18" charset="-127"/>
              </a:rPr>
              <a:t>에 의한 </a:t>
            </a:r>
            <a:r>
              <a:rPr lang="ko-KR" altLang="en-US" sz="1500" b="1" kern="0" dirty="0" smtClean="0">
                <a:solidFill>
                  <a:schemeClr val="accent5">
                    <a:lumMod val="10000"/>
                  </a:schemeClr>
                </a:solidFill>
                <a:latin typeface="a아메리카노L" pitchFamily="18" charset="-127"/>
                <a:ea typeface="a아메리카노L" pitchFamily="18" charset="-127"/>
              </a:rPr>
              <a:t>간헐적 추락 또는 카에 갇힘</a:t>
            </a:r>
            <a:r>
              <a:rPr lang="en-US" altLang="ko-KR" sz="1500" b="1" kern="0" dirty="0" smtClean="0">
                <a:solidFill>
                  <a:schemeClr val="accent5">
                    <a:lumMod val="10000"/>
                  </a:schemeClr>
                </a:solidFill>
                <a:latin typeface="a아메리카노L" pitchFamily="18" charset="-127"/>
                <a:ea typeface="a아메리카노L" pitchFamily="18" charset="-127"/>
              </a:rPr>
              <a:t>, </a:t>
            </a:r>
            <a:r>
              <a:rPr lang="ko-KR" altLang="en-US" sz="1500" b="1" kern="0" dirty="0" smtClean="0">
                <a:solidFill>
                  <a:schemeClr val="accent5">
                    <a:lumMod val="10000"/>
                  </a:schemeClr>
                </a:solidFill>
                <a:latin typeface="a아메리카노L" pitchFamily="18" charset="-127"/>
                <a:ea typeface="a아메리카노L" pitchFamily="18" charset="-127"/>
              </a:rPr>
              <a:t>급상승</a:t>
            </a:r>
            <a:r>
              <a:rPr lang="en-US" altLang="ko-KR" sz="1500" b="1" kern="0" dirty="0" smtClean="0">
                <a:solidFill>
                  <a:schemeClr val="accent5">
                    <a:lumMod val="10000"/>
                  </a:schemeClr>
                </a:solidFill>
                <a:latin typeface="a아메리카노L" pitchFamily="18" charset="-127"/>
                <a:ea typeface="a아메리카노L" pitchFamily="18" charset="-127"/>
              </a:rPr>
              <a:t>&amp;</a:t>
            </a:r>
            <a:r>
              <a:rPr lang="ko-KR" altLang="en-US" sz="1500" b="1" kern="0" dirty="0" err="1" smtClean="0">
                <a:solidFill>
                  <a:schemeClr val="accent5">
                    <a:lumMod val="10000"/>
                  </a:schemeClr>
                </a:solidFill>
                <a:latin typeface="a아메리카노L" pitchFamily="18" charset="-127"/>
                <a:ea typeface="a아메리카노L" pitchFamily="18" charset="-127"/>
              </a:rPr>
              <a:t>급추락사고</a:t>
            </a:r>
            <a:r>
              <a:rPr lang="ko-KR" altLang="en-US" sz="1500" b="1" kern="0" dirty="0" smtClean="0">
                <a:solidFill>
                  <a:schemeClr val="accent5">
                    <a:lumMod val="10000"/>
                  </a:schemeClr>
                </a:solidFill>
                <a:latin typeface="a아메리카노L" pitchFamily="18" charset="-127"/>
                <a:ea typeface="a아메리카노L" pitchFamily="18" charset="-127"/>
              </a:rPr>
              <a:t> 발생</a:t>
            </a:r>
            <a:r>
              <a:rPr lang="en-US" altLang="ko-KR" sz="1500" b="1" kern="0" dirty="0" smtClean="0">
                <a:solidFill>
                  <a:schemeClr val="accent5">
                    <a:lumMod val="10000"/>
                  </a:schemeClr>
                </a:solidFill>
                <a:latin typeface="a아메리카노L" pitchFamily="18" charset="-127"/>
                <a:ea typeface="a아메리카노L" pitchFamily="18" charset="-127"/>
              </a:rPr>
              <a:t>.</a:t>
            </a:r>
          </a:p>
          <a:p>
            <a:pPr latinLnBrk="1">
              <a:lnSpc>
                <a:spcPct val="150000"/>
              </a:lnSpc>
              <a:spcBef>
                <a:spcPct val="20000"/>
              </a:spcBef>
              <a:buClr>
                <a:schemeClr val="tx2"/>
              </a:buClr>
              <a:buSzPct val="70000"/>
              <a:defRPr/>
            </a:pPr>
            <a:r>
              <a:rPr lang="ko-KR" altLang="en-US" sz="1500" b="1" kern="0" dirty="0" smtClean="0">
                <a:solidFill>
                  <a:schemeClr val="accent5">
                    <a:lumMod val="10000"/>
                  </a:schemeClr>
                </a:solidFill>
                <a:latin typeface="a아메리카노L" pitchFamily="18" charset="-127"/>
                <a:ea typeface="a아메리카노L" pitchFamily="18" charset="-127"/>
              </a:rPr>
              <a:t>로프 </a:t>
            </a:r>
            <a:r>
              <a:rPr lang="ko-KR" altLang="en-US" sz="1500" b="1" kern="0" dirty="0" smtClean="0">
                <a:solidFill>
                  <a:schemeClr val="accent5">
                    <a:lumMod val="10000"/>
                  </a:schemeClr>
                </a:solidFill>
                <a:latin typeface="a아메리카노L" pitchFamily="18" charset="-127"/>
                <a:ea typeface="a아메리카노L" pitchFamily="18" charset="-127"/>
              </a:rPr>
              <a:t>파단의 원인 </a:t>
            </a:r>
            <a:endParaRPr lang="en-US" altLang="ko-KR" sz="1500" b="1" kern="0" dirty="0">
              <a:solidFill>
                <a:schemeClr val="accent5">
                  <a:lumMod val="10000"/>
                </a:schemeClr>
              </a:solidFill>
              <a:latin typeface="a아메리카노L" pitchFamily="18" charset="-127"/>
              <a:ea typeface="a아메리카노L" pitchFamily="18" charset="-127"/>
            </a:endParaRPr>
          </a:p>
        </p:txBody>
      </p:sp>
      <p:pic>
        <p:nvPicPr>
          <p:cNvPr id="6146" name="Picture 2" descr="C:\Users\Administrator\Desktop\check-serviz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7939" y="4335283"/>
            <a:ext cx="195574" cy="189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Administrator\Desktop\check-serviz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7939" y="4685272"/>
            <a:ext cx="195574" cy="189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dministrator\Desktop\check-serviz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7939" y="5084926"/>
            <a:ext cx="195574" cy="189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istrator\Desktop\check-serviz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3734" y="5447392"/>
            <a:ext cx="195574" cy="189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04310" y="4285282"/>
            <a:ext cx="1320615" cy="132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20761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428625"/>
            <a:ext cx="4914900" cy="384175"/>
          </a:xfrm>
        </p:spPr>
        <p:txBody>
          <a:bodyPr/>
          <a:lstStyle/>
          <a:p>
            <a:r>
              <a:rPr lang="ko-KR" altLang="en-US" sz="2400" dirty="0" smtClean="0">
                <a:latin typeface="a아메리카노M" pitchFamily="18" charset="-127"/>
                <a:ea typeface="a아메리카노M" pitchFamily="18" charset="-127"/>
              </a:rPr>
              <a:t>국내 엘리베이터 사고현황</a:t>
            </a:r>
            <a:endParaRPr lang="ko-KR" altLang="en-US" sz="2400" dirty="0">
              <a:latin typeface="a아메리카노M" pitchFamily="18" charset="-127"/>
              <a:ea typeface="a아메리카노M" pitchFamily="18" charset="-127"/>
            </a:endParaRPr>
          </a:p>
        </p:txBody>
      </p:sp>
      <p:pic>
        <p:nvPicPr>
          <p:cNvPr id="2050" name="Picture 2" descr="C:\Users\Administrator\Desktop\tg3002@nate.com_103244\white B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8890" b="24167"/>
          <a:stretch/>
        </p:blipFill>
        <p:spPr bwMode="auto">
          <a:xfrm>
            <a:off x="6741697" y="6354988"/>
            <a:ext cx="2290007" cy="38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8059" y="1266979"/>
            <a:ext cx="7769252" cy="4715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721601" y="6094891"/>
            <a:ext cx="187743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dirty="0" smtClean="0">
                <a:latin typeface="a아메리카노L" pitchFamily="18" charset="-127"/>
                <a:ea typeface="a아메리카노L" pitchFamily="18" charset="-127"/>
              </a:rPr>
              <a:t>출처 </a:t>
            </a:r>
            <a:r>
              <a:rPr lang="en-US" altLang="ko-KR" sz="1100" dirty="0" smtClean="0">
                <a:latin typeface="a아메리카노L" pitchFamily="18" charset="-127"/>
                <a:ea typeface="a아메리카노L" pitchFamily="18" charset="-127"/>
              </a:rPr>
              <a:t>: </a:t>
            </a:r>
            <a:r>
              <a:rPr lang="ko-KR" altLang="en-US" sz="1100" dirty="0" smtClean="0">
                <a:latin typeface="a아메리카노L" pitchFamily="18" charset="-127"/>
                <a:ea typeface="a아메리카노L" pitchFamily="18" charset="-127"/>
              </a:rPr>
              <a:t>한국승강기안전공단</a:t>
            </a:r>
            <a:endParaRPr lang="ko-KR" altLang="en-US" sz="1100" dirty="0">
              <a:latin typeface="a아메리카노L" pitchFamily="18" charset="-127"/>
              <a:ea typeface="a아메리카노L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0218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12"/>
          <p:cNvSpPr/>
          <p:nvPr/>
        </p:nvSpPr>
        <p:spPr>
          <a:xfrm rot="5400000">
            <a:off x="6506612" y="-155683"/>
            <a:ext cx="910424" cy="39869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grpSp>
        <p:nvGrpSpPr>
          <p:cNvPr id="12" name="그룹 2"/>
          <p:cNvGrpSpPr>
            <a:grpSpLocks/>
          </p:cNvGrpSpPr>
          <p:nvPr/>
        </p:nvGrpSpPr>
        <p:grpSpPr bwMode="auto">
          <a:xfrm rot="5400000">
            <a:off x="4958104" y="2127829"/>
            <a:ext cx="3730418" cy="4351071"/>
            <a:chOff x="392946" y="2161010"/>
            <a:chExt cx="2321666" cy="1267990"/>
          </a:xfrm>
        </p:grpSpPr>
        <p:sp>
          <p:nvSpPr>
            <p:cNvPr id="13" name="모서리가 둥근 직사각형 12"/>
            <p:cNvSpPr/>
            <p:nvPr/>
          </p:nvSpPr>
          <p:spPr>
            <a:xfrm>
              <a:off x="392946" y="2161010"/>
              <a:ext cx="2321666" cy="1267990"/>
            </a:xfrm>
            <a:prstGeom prst="roundRect">
              <a:avLst>
                <a:gd name="adj" fmla="val 3093"/>
              </a:avLst>
            </a:prstGeom>
            <a:solidFill>
              <a:srgbClr val="ABCDF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  <p:sp>
          <p:nvSpPr>
            <p:cNvPr id="14" name="모서리가 둥근 직사각형 13"/>
            <p:cNvSpPr/>
            <p:nvPr/>
          </p:nvSpPr>
          <p:spPr>
            <a:xfrm>
              <a:off x="448985" y="2220141"/>
              <a:ext cx="2213896" cy="1154151"/>
            </a:xfrm>
            <a:prstGeom prst="roundRect">
              <a:avLst>
                <a:gd name="adj" fmla="val 2567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</p:grp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428625"/>
            <a:ext cx="4914900" cy="384175"/>
          </a:xfrm>
        </p:spPr>
        <p:txBody>
          <a:bodyPr/>
          <a:lstStyle/>
          <a:p>
            <a:r>
              <a:rPr lang="ko-KR" altLang="en-US" sz="2400" dirty="0" smtClean="0">
                <a:latin typeface="a아메리카노M" pitchFamily="18" charset="-127"/>
                <a:ea typeface="a아메리카노M" pitchFamily="18" charset="-127"/>
              </a:rPr>
              <a:t>관련법규 및 기준</a:t>
            </a:r>
            <a:endParaRPr lang="ko-KR" altLang="en-US" sz="2400" dirty="0">
              <a:latin typeface="a아메리카노M" pitchFamily="18" charset="-127"/>
              <a:ea typeface="a아메리카노M" pitchFamily="18" charset="-127"/>
            </a:endParaRPr>
          </a:p>
        </p:txBody>
      </p:sp>
      <p:pic>
        <p:nvPicPr>
          <p:cNvPr id="2050" name="Picture 2" descr="C:\Users\Administrator\Desktop\tg3002@nate.com_103244\white B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8890" b="24167"/>
          <a:stretch/>
        </p:blipFill>
        <p:spPr bwMode="auto">
          <a:xfrm>
            <a:off x="6741697" y="6354988"/>
            <a:ext cx="2290007" cy="38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내용 개체 틀 4" descr="표지 - 승강기검사기준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7611" y="1328737"/>
            <a:ext cx="3663915" cy="5004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7" name="직사각형 6"/>
          <p:cNvSpPr/>
          <p:nvPr/>
        </p:nvSpPr>
        <p:spPr>
          <a:xfrm>
            <a:off x="5180386" y="1425909"/>
            <a:ext cx="3635896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latinLnBrk="1">
              <a:lnSpc>
                <a:spcPct val="150000"/>
              </a:lnSpc>
              <a:spcBef>
                <a:spcPct val="20000"/>
              </a:spcBef>
              <a:buClr>
                <a:schemeClr val="tx2"/>
              </a:buClr>
              <a:buSzPct val="70000"/>
              <a:defRPr/>
            </a:pPr>
            <a:r>
              <a:rPr lang="ko-KR" altLang="en-US" sz="1400" b="1" kern="0" dirty="0">
                <a:solidFill>
                  <a:schemeClr val="bg1"/>
                </a:solidFill>
                <a:latin typeface="a아메리카노L" pitchFamily="18" charset="-127"/>
                <a:ea typeface="a아메리카노L" pitchFamily="18" charset="-127"/>
              </a:rPr>
              <a:t>행정 안전 부 고시 제</a:t>
            </a:r>
            <a:r>
              <a:rPr lang="en-US" altLang="ko-KR" sz="1400" b="1" kern="0" dirty="0">
                <a:solidFill>
                  <a:schemeClr val="bg1"/>
                </a:solidFill>
                <a:latin typeface="a아메리카노L" pitchFamily="18" charset="-127"/>
                <a:ea typeface="a아메리카노L" pitchFamily="18" charset="-127"/>
              </a:rPr>
              <a:t>2012-14</a:t>
            </a:r>
            <a:r>
              <a:rPr lang="ko-KR" altLang="en-US" sz="1400" b="1" kern="0" dirty="0" smtClean="0">
                <a:solidFill>
                  <a:schemeClr val="bg1"/>
                </a:solidFill>
                <a:latin typeface="a아메리카노L" pitchFamily="18" charset="-127"/>
                <a:ea typeface="a아메리카노L" pitchFamily="18" charset="-127"/>
              </a:rPr>
              <a:t>호에 기술된</a:t>
            </a:r>
            <a:r>
              <a:rPr lang="en-US" altLang="ko-KR" sz="1400" b="1" kern="0" dirty="0" smtClean="0">
                <a:solidFill>
                  <a:schemeClr val="bg1"/>
                </a:solidFill>
                <a:latin typeface="a아메리카노L" pitchFamily="18" charset="-127"/>
                <a:ea typeface="a아메리카노L" pitchFamily="18" charset="-127"/>
              </a:rPr>
              <a:t> </a:t>
            </a:r>
          </a:p>
          <a:p>
            <a:pPr marL="342900" indent="-342900" latinLnBrk="1">
              <a:lnSpc>
                <a:spcPct val="150000"/>
              </a:lnSpc>
              <a:spcBef>
                <a:spcPct val="20000"/>
              </a:spcBef>
              <a:buClr>
                <a:schemeClr val="tx2"/>
              </a:buClr>
              <a:buSzPct val="70000"/>
              <a:defRPr/>
            </a:pPr>
            <a:r>
              <a:rPr lang="ko-KR" altLang="en-US" sz="14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아메리카노L" pitchFamily="18" charset="-127"/>
                <a:ea typeface="a아메리카노L" pitchFamily="18" charset="-127"/>
              </a:rPr>
              <a:t>로프의 </a:t>
            </a:r>
            <a:r>
              <a:rPr lang="ko-KR" altLang="en-US" sz="14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아메리카노L" pitchFamily="18" charset="-127"/>
                <a:ea typeface="a아메리카노L" pitchFamily="18" charset="-127"/>
              </a:rPr>
              <a:t>장력 자동균등화 </a:t>
            </a:r>
            <a:r>
              <a:rPr lang="ko-KR" altLang="en-US" sz="14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아메리카노L" pitchFamily="18" charset="-127"/>
                <a:ea typeface="a아메리카노L" pitchFamily="18" charset="-127"/>
              </a:rPr>
              <a:t>장치의 </a:t>
            </a:r>
            <a:r>
              <a:rPr lang="ko-KR" altLang="en-US" sz="14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아메리카노L" pitchFamily="18" charset="-127"/>
                <a:ea typeface="a아메리카노L" pitchFamily="18" charset="-127"/>
              </a:rPr>
              <a:t>설치의무화</a:t>
            </a:r>
            <a:r>
              <a:rPr lang="en-US" altLang="ko-KR" sz="14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아메리카노L" pitchFamily="18" charset="-127"/>
                <a:ea typeface="a아메리카노L" pitchFamily="18" charset="-127"/>
              </a:rPr>
              <a:t> </a:t>
            </a:r>
            <a:endParaRPr lang="ko-KR" altLang="en-US" sz="14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아메리카노L" pitchFamily="18" charset="-127"/>
              <a:ea typeface="a아메리카노L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4901040" y="2545089"/>
            <a:ext cx="4572000" cy="3570208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lnSpc>
                <a:spcPct val="150000"/>
              </a:lnSpc>
              <a:defRPr/>
            </a:pPr>
            <a:r>
              <a:rPr lang="en-US" altLang="ko-KR" sz="1600" b="1" dirty="0" smtClean="0">
                <a:latin typeface="a아메리카노L" pitchFamily="18" charset="-127"/>
                <a:ea typeface="a아메리카노L" pitchFamily="18" charset="-127"/>
              </a:rPr>
              <a:t>      </a:t>
            </a:r>
            <a:r>
              <a:rPr lang="en-US" altLang="ko-KR" sz="1400" b="1" dirty="0" smtClean="0">
                <a:solidFill>
                  <a:srgbClr val="0000FF"/>
                </a:solidFill>
                <a:latin typeface="a아메리카노L" pitchFamily="18" charset="-127"/>
                <a:ea typeface="a아메리카노L" pitchFamily="18" charset="-127"/>
              </a:rPr>
              <a:t>2012</a:t>
            </a:r>
            <a:r>
              <a:rPr lang="en-US" altLang="ko-KR" sz="1400" b="1" dirty="0">
                <a:solidFill>
                  <a:srgbClr val="0000FF"/>
                </a:solidFill>
                <a:latin typeface="a아메리카노L" pitchFamily="18" charset="-127"/>
                <a:ea typeface="a아메리카노L" pitchFamily="18" charset="-127"/>
              </a:rPr>
              <a:t>. 02. </a:t>
            </a:r>
            <a:r>
              <a:rPr lang="en-US" altLang="ko-KR" sz="1400" b="1" dirty="0" smtClean="0">
                <a:solidFill>
                  <a:srgbClr val="0000FF"/>
                </a:solidFill>
                <a:latin typeface="a아메리카노L" pitchFamily="18" charset="-127"/>
                <a:ea typeface="a아메리카노L" pitchFamily="18" charset="-127"/>
              </a:rPr>
              <a:t>22</a:t>
            </a:r>
            <a:r>
              <a:rPr lang="en-US" altLang="ko-KR" sz="1400" b="1" dirty="0">
                <a:solidFill>
                  <a:srgbClr val="0000FF"/>
                </a:solidFill>
                <a:latin typeface="a아메리카노L" pitchFamily="18" charset="-127"/>
                <a:ea typeface="a아메리카노L" pitchFamily="18" charset="-127"/>
              </a:rPr>
              <a:t>.</a:t>
            </a:r>
            <a:r>
              <a:rPr lang="ko-KR" altLang="en-US" sz="1400" b="1" dirty="0" smtClean="0">
                <a:solidFill>
                  <a:srgbClr val="0000FF"/>
                </a:solidFill>
                <a:latin typeface="a아메리카노L" pitchFamily="18" charset="-127"/>
                <a:ea typeface="a아메리카노L" pitchFamily="18" charset="-127"/>
              </a:rPr>
              <a:t>  법제화</a:t>
            </a:r>
            <a:endParaRPr lang="en-US" altLang="ko-KR" sz="1400" b="1" dirty="0" smtClean="0">
              <a:solidFill>
                <a:srgbClr val="0000FF"/>
              </a:solidFill>
              <a:latin typeface="a아메리카노L" pitchFamily="18" charset="-127"/>
              <a:ea typeface="a아메리카노L" pitchFamily="18" charset="-127"/>
            </a:endParaRPr>
          </a:p>
          <a:p>
            <a:pPr marL="457200" indent="-457200">
              <a:lnSpc>
                <a:spcPct val="150000"/>
              </a:lnSpc>
              <a:defRPr/>
            </a:pPr>
            <a:endParaRPr lang="en-US" altLang="ko-KR" sz="1200" b="1" dirty="0" smtClean="0">
              <a:latin typeface="a아메리카노L" pitchFamily="18" charset="-127"/>
              <a:ea typeface="a아메리카노L" pitchFamily="18" charset="-127"/>
            </a:endParaRPr>
          </a:p>
          <a:p>
            <a:pPr>
              <a:lnSpc>
                <a:spcPct val="200000"/>
              </a:lnSpc>
              <a:defRPr/>
            </a:pPr>
            <a:r>
              <a:rPr lang="ko-KR" altLang="en-US" sz="1200" dirty="0" smtClean="0">
                <a:latin typeface="a아메리카노L" pitchFamily="18" charset="-127"/>
                <a:ea typeface="a아메리카노L" pitchFamily="18" charset="-127"/>
              </a:rPr>
              <a:t>     </a:t>
            </a:r>
            <a:r>
              <a:rPr lang="en-US" altLang="ko-KR" sz="1200" dirty="0" smtClean="0">
                <a:latin typeface="a아메리카노L" pitchFamily="18" charset="-127"/>
                <a:ea typeface="a아메리카노L" pitchFamily="18" charset="-127"/>
              </a:rPr>
              <a:t>,</a:t>
            </a:r>
            <a:r>
              <a:rPr lang="ko-KR" altLang="en-US" sz="1200" dirty="0" err="1" smtClean="0">
                <a:latin typeface="a아메리카노L" pitchFamily="18" charset="-127"/>
                <a:ea typeface="a아메리카노L" pitchFamily="18" charset="-127"/>
              </a:rPr>
              <a:t>전기식</a:t>
            </a:r>
            <a:r>
              <a:rPr lang="ko-KR" altLang="en-US" sz="1200" dirty="0" smtClean="0">
                <a:latin typeface="a아메리카노L" pitchFamily="18" charset="-127"/>
                <a:ea typeface="a아메리카노L" pitchFamily="18" charset="-127"/>
              </a:rPr>
              <a:t> </a:t>
            </a:r>
            <a:r>
              <a:rPr lang="ko-KR" altLang="en-US" sz="1200" dirty="0">
                <a:latin typeface="a아메리카노L" pitchFamily="18" charset="-127"/>
                <a:ea typeface="a아메리카노L" pitchFamily="18" charset="-127"/>
              </a:rPr>
              <a:t>엘리베이터</a:t>
            </a:r>
            <a:endParaRPr lang="en-US" altLang="ko-KR" sz="1200" dirty="0">
              <a:latin typeface="a아메리카노L" pitchFamily="18" charset="-127"/>
              <a:ea typeface="a아메리카노L" pitchFamily="18" charset="-127"/>
            </a:endParaRPr>
          </a:p>
          <a:p>
            <a:pPr>
              <a:lnSpc>
                <a:spcPct val="200000"/>
              </a:lnSpc>
              <a:defRPr/>
            </a:pPr>
            <a:r>
              <a:rPr lang="ko-KR" altLang="en-US" sz="1200" dirty="0" smtClean="0">
                <a:latin typeface="a아메리카노L" pitchFamily="18" charset="-127"/>
                <a:ea typeface="a아메리카노L" pitchFamily="18" charset="-127"/>
              </a:rPr>
              <a:t>      유압식 </a:t>
            </a:r>
            <a:r>
              <a:rPr lang="ko-KR" altLang="en-US" sz="1200" dirty="0">
                <a:latin typeface="a아메리카노L" pitchFamily="18" charset="-127"/>
                <a:ea typeface="a아메리카노L" pitchFamily="18" charset="-127"/>
              </a:rPr>
              <a:t>엘리베이터</a:t>
            </a:r>
            <a:r>
              <a:rPr lang="en-US" altLang="ko-KR" sz="1200" dirty="0">
                <a:latin typeface="a아메리카노L" pitchFamily="18" charset="-127"/>
                <a:ea typeface="a아메리카노L" pitchFamily="18" charset="-127"/>
              </a:rPr>
              <a:t> </a:t>
            </a:r>
          </a:p>
          <a:p>
            <a:pPr>
              <a:lnSpc>
                <a:spcPct val="200000"/>
              </a:lnSpc>
              <a:defRPr/>
            </a:pPr>
            <a:r>
              <a:rPr lang="ko-KR" altLang="en-US" sz="1200" dirty="0" smtClean="0">
                <a:latin typeface="a아메리카노L" pitchFamily="18" charset="-127"/>
                <a:ea typeface="a아메리카노L" pitchFamily="18" charset="-127"/>
              </a:rPr>
              <a:t>      소형 </a:t>
            </a:r>
            <a:r>
              <a:rPr lang="ko-KR" altLang="en-US" sz="1200" dirty="0">
                <a:latin typeface="a아메리카노L" pitchFamily="18" charset="-127"/>
                <a:ea typeface="a아메리카노L" pitchFamily="18" charset="-127"/>
              </a:rPr>
              <a:t>엘리베이터</a:t>
            </a:r>
            <a:r>
              <a:rPr lang="en-US" altLang="ko-KR" sz="1200" dirty="0">
                <a:latin typeface="a아메리카노L" pitchFamily="18" charset="-127"/>
                <a:ea typeface="a아메리카노L" pitchFamily="18" charset="-127"/>
              </a:rPr>
              <a:t> </a:t>
            </a:r>
          </a:p>
          <a:p>
            <a:pPr>
              <a:lnSpc>
                <a:spcPct val="200000"/>
              </a:lnSpc>
              <a:defRPr/>
            </a:pPr>
            <a:r>
              <a:rPr lang="ko-KR" altLang="en-US" sz="1200" dirty="0" smtClean="0">
                <a:latin typeface="a아메리카노L" pitchFamily="18" charset="-127"/>
                <a:ea typeface="a아메리카노L" pitchFamily="18" charset="-127"/>
              </a:rPr>
              <a:t>      </a:t>
            </a:r>
            <a:r>
              <a:rPr lang="ko-KR" altLang="en-US" sz="1200" dirty="0" err="1" smtClean="0">
                <a:latin typeface="a아메리카노L" pitchFamily="18" charset="-127"/>
                <a:ea typeface="a아메리카노L" pitchFamily="18" charset="-127"/>
              </a:rPr>
              <a:t>덤웨이트</a:t>
            </a:r>
            <a:endParaRPr lang="en-US" altLang="ko-KR" sz="1200" dirty="0" smtClean="0">
              <a:latin typeface="a아메리카노L" pitchFamily="18" charset="-127"/>
              <a:ea typeface="a아메리카노L" pitchFamily="18" charset="-127"/>
            </a:endParaRPr>
          </a:p>
          <a:p>
            <a:pPr>
              <a:lnSpc>
                <a:spcPct val="200000"/>
              </a:lnSpc>
              <a:defRPr/>
            </a:pPr>
            <a:r>
              <a:rPr lang="ko-KR" altLang="en-US" sz="1200" dirty="0" smtClean="0">
                <a:latin typeface="a아메리카노L" pitchFamily="18" charset="-127"/>
                <a:ea typeface="a아메리카노L" pitchFamily="18" charset="-127"/>
              </a:rPr>
              <a:t>      수직 </a:t>
            </a:r>
            <a:r>
              <a:rPr lang="ko-KR" altLang="en-US" sz="1200" dirty="0">
                <a:latin typeface="a아메리카노L" pitchFamily="18" charset="-127"/>
                <a:ea typeface="a아메리카노L" pitchFamily="18" charset="-127"/>
              </a:rPr>
              <a:t>형 휠체어 리프트의 구조 </a:t>
            </a:r>
            <a:endParaRPr lang="en-US" altLang="ko-KR" sz="1200" dirty="0" smtClean="0">
              <a:latin typeface="a아메리카노L" pitchFamily="18" charset="-127"/>
              <a:ea typeface="a아메리카노L" pitchFamily="18" charset="-127"/>
            </a:endParaRPr>
          </a:p>
          <a:p>
            <a:pPr>
              <a:lnSpc>
                <a:spcPct val="200000"/>
              </a:lnSpc>
              <a:defRPr/>
            </a:pPr>
            <a:endParaRPr lang="en-US" altLang="ko-KR" sz="1400" b="1" dirty="0">
              <a:latin typeface="a아메리카노L" pitchFamily="18" charset="-127"/>
              <a:ea typeface="a아메리카노L" pitchFamily="18" charset="-127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200" b="1" dirty="0">
                <a:latin typeface="a아메리카노L" pitchFamily="18" charset="-127"/>
                <a:ea typeface="a아메리카노L" pitchFamily="18" charset="-127"/>
              </a:rPr>
              <a:t>상기의 엘리베이터에는 </a:t>
            </a:r>
            <a:r>
              <a:rPr lang="ko-KR" altLang="en-US" sz="1200" b="1" dirty="0" smtClean="0">
                <a:latin typeface="a아메리카노L" pitchFamily="18" charset="-127"/>
                <a:ea typeface="a아메리카노L" pitchFamily="18" charset="-127"/>
              </a:rPr>
              <a:t>로프</a:t>
            </a:r>
            <a:r>
              <a:rPr lang="en-US" altLang="ko-KR" sz="1200" b="1" dirty="0">
                <a:latin typeface="a아메리카노L" pitchFamily="18" charset="-127"/>
                <a:ea typeface="a아메리카노L" pitchFamily="18" charset="-127"/>
              </a:rPr>
              <a:t>(</a:t>
            </a:r>
            <a:r>
              <a:rPr lang="ko-KR" altLang="en-US" sz="1200" b="1" dirty="0">
                <a:latin typeface="a아메리카노L" pitchFamily="18" charset="-127"/>
                <a:ea typeface="a아메리카노L" pitchFamily="18" charset="-127"/>
              </a:rPr>
              <a:t>체인</a:t>
            </a:r>
            <a:r>
              <a:rPr lang="en-US" altLang="ko-KR" sz="1200" b="1" dirty="0">
                <a:latin typeface="a아메리카노L" pitchFamily="18" charset="-127"/>
                <a:ea typeface="a아메리카노L" pitchFamily="18" charset="-127"/>
              </a:rPr>
              <a:t>)</a:t>
            </a:r>
            <a:r>
              <a:rPr lang="ko-KR" altLang="en-US" sz="1200" b="1" dirty="0">
                <a:latin typeface="a아메리카노L" pitchFamily="18" charset="-127"/>
                <a:ea typeface="a아메리카노L" pitchFamily="18" charset="-127"/>
              </a:rPr>
              <a:t>의 장력을 자동으로 </a:t>
            </a:r>
            <a:endParaRPr lang="en-US" altLang="ko-KR" sz="1200" b="1" dirty="0" smtClean="0">
              <a:latin typeface="a아메리카노L" pitchFamily="18" charset="-127"/>
              <a:ea typeface="a아메리카노L" pitchFamily="18" charset="-127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200" b="1" dirty="0" smtClean="0">
                <a:latin typeface="a아메리카노L" pitchFamily="18" charset="-127"/>
                <a:ea typeface="a아메리카노L" pitchFamily="18" charset="-127"/>
              </a:rPr>
              <a:t>균등화 </a:t>
            </a:r>
            <a:r>
              <a:rPr lang="ko-KR" altLang="en-US" sz="1200" b="1" dirty="0">
                <a:latin typeface="a아메리카노L" pitchFamily="18" charset="-127"/>
                <a:ea typeface="a아메리카노L" pitchFamily="18" charset="-127"/>
              </a:rPr>
              <a:t>시켜주는 장치의 설치를 의무화 하고 있음</a:t>
            </a:r>
            <a:r>
              <a:rPr lang="en-US" altLang="ko-KR" sz="1200" b="1" dirty="0">
                <a:latin typeface="a아메리카노L" pitchFamily="18" charset="-127"/>
                <a:ea typeface="a아메리카노L" pitchFamily="18" charset="-127"/>
              </a:rPr>
              <a:t>.</a:t>
            </a:r>
            <a:endParaRPr lang="ko-KR" altLang="en-US" sz="1200" b="1" dirty="0">
              <a:latin typeface="a아메리카노L" pitchFamily="18" charset="-127"/>
              <a:ea typeface="a아메리카노L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1468" y="2530575"/>
            <a:ext cx="582183" cy="582183"/>
          </a:xfrm>
          <a:prstGeom prst="rect">
            <a:avLst/>
          </a:prstGeom>
        </p:spPr>
      </p:pic>
      <p:pic>
        <p:nvPicPr>
          <p:cNvPr id="20" name="Picture 2" descr="C:\Users\Administrator\Desktop\check-servizi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91513" y="3377359"/>
            <a:ext cx="195574" cy="189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dministrator\Desktop\check-servizi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91513" y="3727348"/>
            <a:ext cx="195574" cy="189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Administrator\Desktop\check-servizi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91513" y="4127002"/>
            <a:ext cx="195574" cy="189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Administrator\Desktop\check-servizi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87308" y="4489468"/>
            <a:ext cx="195574" cy="189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dministrator\Desktop\check-servizi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94568" y="4830550"/>
            <a:ext cx="195574" cy="189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Freeform 96"/>
          <p:cNvSpPr/>
          <p:nvPr/>
        </p:nvSpPr>
        <p:spPr>
          <a:xfrm>
            <a:off x="4385006" y="1444139"/>
            <a:ext cx="840935" cy="790638"/>
          </a:xfrm>
          <a:custGeom>
            <a:avLst/>
            <a:gdLst>
              <a:gd name="connsiteX0" fmla="*/ 0 w 1047750"/>
              <a:gd name="connsiteY0" fmla="*/ 523875 h 1047750"/>
              <a:gd name="connsiteX1" fmla="*/ 523875 w 1047750"/>
              <a:gd name="connsiteY1" fmla="*/ 0 h 1047750"/>
              <a:gd name="connsiteX2" fmla="*/ 1047750 w 1047750"/>
              <a:gd name="connsiteY2" fmla="*/ 523875 h 1047750"/>
              <a:gd name="connsiteX3" fmla="*/ 523875 w 1047750"/>
              <a:gd name="connsiteY3" fmla="*/ 1047750 h 1047750"/>
              <a:gd name="connsiteX4" fmla="*/ 0 w 1047750"/>
              <a:gd name="connsiteY4" fmla="*/ 523875 h 104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7750" h="1047750">
                <a:moveTo>
                  <a:pt x="0" y="523875"/>
                </a:moveTo>
                <a:cubicBezTo>
                  <a:pt x="0" y="234547"/>
                  <a:pt x="234547" y="0"/>
                  <a:pt x="523875" y="0"/>
                </a:cubicBezTo>
                <a:cubicBezTo>
                  <a:pt x="813203" y="0"/>
                  <a:pt x="1047750" y="234547"/>
                  <a:pt x="1047750" y="523875"/>
                </a:cubicBezTo>
                <a:cubicBezTo>
                  <a:pt x="1047750" y="813203"/>
                  <a:pt x="813203" y="1047750"/>
                  <a:pt x="523875" y="1047750"/>
                </a:cubicBezTo>
                <a:cubicBezTo>
                  <a:pt x="234547" y="1047750"/>
                  <a:pt x="0" y="813203"/>
                  <a:pt x="0" y="523875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8679" tIns="168679" rIns="168679" bIns="168679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400" kern="1200" dirty="0"/>
          </a:p>
        </p:txBody>
      </p:sp>
      <p:sp>
        <p:nvSpPr>
          <p:cNvPr id="27" name="Shape 263"/>
          <p:cNvSpPr/>
          <p:nvPr/>
        </p:nvSpPr>
        <p:spPr>
          <a:xfrm>
            <a:off x="4519869" y="1603692"/>
            <a:ext cx="618988" cy="4011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701" y="7033"/>
                </a:moveTo>
                <a:lnTo>
                  <a:pt x="19167" y="7176"/>
                </a:lnTo>
                <a:lnTo>
                  <a:pt x="18811" y="7535"/>
                </a:lnTo>
                <a:lnTo>
                  <a:pt x="18514" y="7894"/>
                </a:lnTo>
                <a:lnTo>
                  <a:pt x="18396" y="8611"/>
                </a:lnTo>
                <a:lnTo>
                  <a:pt x="18514" y="9114"/>
                </a:lnTo>
                <a:lnTo>
                  <a:pt x="18811" y="9616"/>
                </a:lnTo>
                <a:lnTo>
                  <a:pt x="19167" y="9903"/>
                </a:lnTo>
                <a:lnTo>
                  <a:pt x="19701" y="9975"/>
                </a:lnTo>
                <a:lnTo>
                  <a:pt x="20116" y="9903"/>
                </a:lnTo>
                <a:lnTo>
                  <a:pt x="20532" y="9616"/>
                </a:lnTo>
                <a:lnTo>
                  <a:pt x="20769" y="9114"/>
                </a:lnTo>
                <a:lnTo>
                  <a:pt x="20888" y="8611"/>
                </a:lnTo>
                <a:lnTo>
                  <a:pt x="20769" y="7894"/>
                </a:lnTo>
                <a:lnTo>
                  <a:pt x="20532" y="7535"/>
                </a:lnTo>
                <a:lnTo>
                  <a:pt x="20116" y="7176"/>
                </a:lnTo>
                <a:lnTo>
                  <a:pt x="19701" y="7033"/>
                </a:lnTo>
                <a:close/>
                <a:moveTo>
                  <a:pt x="2077" y="7033"/>
                </a:moveTo>
                <a:lnTo>
                  <a:pt x="1484" y="7176"/>
                </a:lnTo>
                <a:lnTo>
                  <a:pt x="890" y="7894"/>
                </a:lnTo>
                <a:lnTo>
                  <a:pt x="771" y="8611"/>
                </a:lnTo>
                <a:lnTo>
                  <a:pt x="890" y="9114"/>
                </a:lnTo>
                <a:lnTo>
                  <a:pt x="1187" y="9616"/>
                </a:lnTo>
                <a:lnTo>
                  <a:pt x="1484" y="9903"/>
                </a:lnTo>
                <a:lnTo>
                  <a:pt x="2077" y="9975"/>
                </a:lnTo>
                <a:lnTo>
                  <a:pt x="2492" y="9903"/>
                </a:lnTo>
                <a:lnTo>
                  <a:pt x="2908" y="9616"/>
                </a:lnTo>
                <a:lnTo>
                  <a:pt x="3145" y="9114"/>
                </a:lnTo>
                <a:lnTo>
                  <a:pt x="3204" y="8611"/>
                </a:lnTo>
                <a:lnTo>
                  <a:pt x="3145" y="7894"/>
                </a:lnTo>
                <a:lnTo>
                  <a:pt x="2908" y="7535"/>
                </a:lnTo>
                <a:lnTo>
                  <a:pt x="2492" y="7176"/>
                </a:lnTo>
                <a:lnTo>
                  <a:pt x="2077" y="7033"/>
                </a:lnTo>
                <a:close/>
                <a:moveTo>
                  <a:pt x="16022" y="4306"/>
                </a:moveTo>
                <a:lnTo>
                  <a:pt x="15607" y="4449"/>
                </a:lnTo>
                <a:lnTo>
                  <a:pt x="15310" y="4521"/>
                </a:lnTo>
                <a:lnTo>
                  <a:pt x="14954" y="4664"/>
                </a:lnTo>
                <a:lnTo>
                  <a:pt x="14716" y="4951"/>
                </a:lnTo>
                <a:lnTo>
                  <a:pt x="14538" y="5310"/>
                </a:lnTo>
                <a:lnTo>
                  <a:pt x="14301" y="5741"/>
                </a:lnTo>
                <a:lnTo>
                  <a:pt x="14182" y="6100"/>
                </a:lnTo>
                <a:lnTo>
                  <a:pt x="14182" y="7033"/>
                </a:lnTo>
                <a:lnTo>
                  <a:pt x="14301" y="7391"/>
                </a:lnTo>
                <a:lnTo>
                  <a:pt x="14538" y="7822"/>
                </a:lnTo>
                <a:lnTo>
                  <a:pt x="14954" y="8324"/>
                </a:lnTo>
                <a:lnTo>
                  <a:pt x="15310" y="8611"/>
                </a:lnTo>
                <a:lnTo>
                  <a:pt x="15607" y="8683"/>
                </a:lnTo>
                <a:lnTo>
                  <a:pt x="16378" y="8683"/>
                </a:lnTo>
                <a:lnTo>
                  <a:pt x="16675" y="8611"/>
                </a:lnTo>
                <a:lnTo>
                  <a:pt x="17031" y="8324"/>
                </a:lnTo>
                <a:lnTo>
                  <a:pt x="17327" y="8037"/>
                </a:lnTo>
                <a:lnTo>
                  <a:pt x="17565" y="7822"/>
                </a:lnTo>
                <a:lnTo>
                  <a:pt x="17624" y="7391"/>
                </a:lnTo>
                <a:lnTo>
                  <a:pt x="17743" y="7033"/>
                </a:lnTo>
                <a:lnTo>
                  <a:pt x="17862" y="6530"/>
                </a:lnTo>
                <a:lnTo>
                  <a:pt x="17743" y="6100"/>
                </a:lnTo>
                <a:lnTo>
                  <a:pt x="17624" y="5741"/>
                </a:lnTo>
                <a:lnTo>
                  <a:pt x="17565" y="5310"/>
                </a:lnTo>
                <a:lnTo>
                  <a:pt x="17327" y="4951"/>
                </a:lnTo>
                <a:lnTo>
                  <a:pt x="17031" y="4664"/>
                </a:lnTo>
                <a:lnTo>
                  <a:pt x="16675" y="4521"/>
                </a:lnTo>
                <a:lnTo>
                  <a:pt x="16378" y="4449"/>
                </a:lnTo>
                <a:lnTo>
                  <a:pt x="16022" y="4306"/>
                </a:lnTo>
                <a:close/>
                <a:moveTo>
                  <a:pt x="21600" y="17797"/>
                </a:moveTo>
                <a:lnTo>
                  <a:pt x="19582" y="17797"/>
                </a:lnTo>
                <a:lnTo>
                  <a:pt x="19582" y="12630"/>
                </a:lnTo>
                <a:lnTo>
                  <a:pt x="19464" y="11984"/>
                </a:lnTo>
                <a:lnTo>
                  <a:pt x="19048" y="10908"/>
                </a:lnTo>
                <a:lnTo>
                  <a:pt x="19701" y="10764"/>
                </a:lnTo>
                <a:lnTo>
                  <a:pt x="19998" y="10908"/>
                </a:lnTo>
                <a:lnTo>
                  <a:pt x="20473" y="11051"/>
                </a:lnTo>
                <a:lnTo>
                  <a:pt x="20769" y="11338"/>
                </a:lnTo>
                <a:lnTo>
                  <a:pt x="21066" y="11553"/>
                </a:lnTo>
                <a:lnTo>
                  <a:pt x="21303" y="11984"/>
                </a:lnTo>
                <a:lnTo>
                  <a:pt x="21541" y="12343"/>
                </a:lnTo>
                <a:lnTo>
                  <a:pt x="21600" y="12773"/>
                </a:lnTo>
                <a:lnTo>
                  <a:pt x="21600" y="17797"/>
                </a:lnTo>
                <a:close/>
                <a:moveTo>
                  <a:pt x="5697" y="4306"/>
                </a:moveTo>
                <a:lnTo>
                  <a:pt x="5281" y="4449"/>
                </a:lnTo>
                <a:lnTo>
                  <a:pt x="4925" y="4521"/>
                </a:lnTo>
                <a:lnTo>
                  <a:pt x="4629" y="4664"/>
                </a:lnTo>
                <a:lnTo>
                  <a:pt x="4391" y="4951"/>
                </a:lnTo>
                <a:lnTo>
                  <a:pt x="4213" y="5310"/>
                </a:lnTo>
                <a:lnTo>
                  <a:pt x="3976" y="5741"/>
                </a:lnTo>
                <a:lnTo>
                  <a:pt x="3857" y="6100"/>
                </a:lnTo>
                <a:lnTo>
                  <a:pt x="3857" y="7033"/>
                </a:lnTo>
                <a:lnTo>
                  <a:pt x="3976" y="7391"/>
                </a:lnTo>
                <a:lnTo>
                  <a:pt x="4213" y="7822"/>
                </a:lnTo>
                <a:lnTo>
                  <a:pt x="4629" y="8324"/>
                </a:lnTo>
                <a:lnTo>
                  <a:pt x="4925" y="8611"/>
                </a:lnTo>
                <a:lnTo>
                  <a:pt x="5281" y="8683"/>
                </a:lnTo>
                <a:lnTo>
                  <a:pt x="6053" y="8683"/>
                </a:lnTo>
                <a:lnTo>
                  <a:pt x="6349" y="8611"/>
                </a:lnTo>
                <a:lnTo>
                  <a:pt x="6646" y="8324"/>
                </a:lnTo>
                <a:lnTo>
                  <a:pt x="7002" y="8037"/>
                </a:lnTo>
                <a:lnTo>
                  <a:pt x="7240" y="7822"/>
                </a:lnTo>
                <a:lnTo>
                  <a:pt x="7299" y="7391"/>
                </a:lnTo>
                <a:lnTo>
                  <a:pt x="7418" y="7033"/>
                </a:lnTo>
                <a:lnTo>
                  <a:pt x="7536" y="6530"/>
                </a:lnTo>
                <a:lnTo>
                  <a:pt x="7418" y="6100"/>
                </a:lnTo>
                <a:lnTo>
                  <a:pt x="7299" y="5741"/>
                </a:lnTo>
                <a:lnTo>
                  <a:pt x="7240" y="5310"/>
                </a:lnTo>
                <a:lnTo>
                  <a:pt x="7002" y="4951"/>
                </a:lnTo>
                <a:lnTo>
                  <a:pt x="6646" y="4664"/>
                </a:lnTo>
                <a:lnTo>
                  <a:pt x="6349" y="4521"/>
                </a:lnTo>
                <a:lnTo>
                  <a:pt x="6053" y="4449"/>
                </a:lnTo>
                <a:lnTo>
                  <a:pt x="5697" y="4306"/>
                </a:lnTo>
                <a:close/>
                <a:moveTo>
                  <a:pt x="2077" y="10764"/>
                </a:moveTo>
                <a:lnTo>
                  <a:pt x="2611" y="10908"/>
                </a:lnTo>
                <a:lnTo>
                  <a:pt x="2255" y="11984"/>
                </a:lnTo>
                <a:lnTo>
                  <a:pt x="2136" y="12630"/>
                </a:lnTo>
                <a:lnTo>
                  <a:pt x="2077" y="13132"/>
                </a:lnTo>
                <a:lnTo>
                  <a:pt x="2077" y="17797"/>
                </a:lnTo>
                <a:lnTo>
                  <a:pt x="0" y="17797"/>
                </a:lnTo>
                <a:lnTo>
                  <a:pt x="0" y="12773"/>
                </a:lnTo>
                <a:lnTo>
                  <a:pt x="119" y="12343"/>
                </a:lnTo>
                <a:lnTo>
                  <a:pt x="356" y="11984"/>
                </a:lnTo>
                <a:lnTo>
                  <a:pt x="534" y="11553"/>
                </a:lnTo>
                <a:lnTo>
                  <a:pt x="890" y="11338"/>
                </a:lnTo>
                <a:lnTo>
                  <a:pt x="1187" y="11051"/>
                </a:lnTo>
                <a:lnTo>
                  <a:pt x="1602" y="10908"/>
                </a:lnTo>
                <a:lnTo>
                  <a:pt x="2077" y="10764"/>
                </a:lnTo>
                <a:close/>
                <a:moveTo>
                  <a:pt x="10859" y="0"/>
                </a:moveTo>
                <a:lnTo>
                  <a:pt x="10325" y="0"/>
                </a:lnTo>
                <a:lnTo>
                  <a:pt x="9791" y="287"/>
                </a:lnTo>
                <a:lnTo>
                  <a:pt x="9376" y="502"/>
                </a:lnTo>
                <a:lnTo>
                  <a:pt x="8960" y="933"/>
                </a:lnTo>
                <a:lnTo>
                  <a:pt x="8604" y="1435"/>
                </a:lnTo>
                <a:lnTo>
                  <a:pt x="8367" y="1938"/>
                </a:lnTo>
                <a:lnTo>
                  <a:pt x="8189" y="2583"/>
                </a:lnTo>
                <a:lnTo>
                  <a:pt x="8189" y="3875"/>
                </a:lnTo>
                <a:lnTo>
                  <a:pt x="8367" y="4449"/>
                </a:lnTo>
                <a:lnTo>
                  <a:pt x="8604" y="5095"/>
                </a:lnTo>
                <a:lnTo>
                  <a:pt x="8960" y="5454"/>
                </a:lnTo>
                <a:lnTo>
                  <a:pt x="9376" y="5813"/>
                </a:lnTo>
                <a:lnTo>
                  <a:pt x="9791" y="6243"/>
                </a:lnTo>
                <a:lnTo>
                  <a:pt x="10859" y="6530"/>
                </a:lnTo>
                <a:lnTo>
                  <a:pt x="11393" y="6387"/>
                </a:lnTo>
                <a:lnTo>
                  <a:pt x="11868" y="6243"/>
                </a:lnTo>
                <a:lnTo>
                  <a:pt x="12402" y="5813"/>
                </a:lnTo>
                <a:lnTo>
                  <a:pt x="12996" y="5095"/>
                </a:lnTo>
                <a:lnTo>
                  <a:pt x="13352" y="4449"/>
                </a:lnTo>
                <a:lnTo>
                  <a:pt x="13470" y="3875"/>
                </a:lnTo>
                <a:lnTo>
                  <a:pt x="13589" y="3229"/>
                </a:lnTo>
                <a:lnTo>
                  <a:pt x="13352" y="1938"/>
                </a:lnTo>
                <a:lnTo>
                  <a:pt x="12996" y="1435"/>
                </a:lnTo>
                <a:lnTo>
                  <a:pt x="12699" y="933"/>
                </a:lnTo>
                <a:lnTo>
                  <a:pt x="12402" y="502"/>
                </a:lnTo>
                <a:lnTo>
                  <a:pt x="11868" y="287"/>
                </a:lnTo>
                <a:lnTo>
                  <a:pt x="11393" y="0"/>
                </a:lnTo>
                <a:lnTo>
                  <a:pt x="10859" y="0"/>
                </a:lnTo>
                <a:close/>
                <a:moveTo>
                  <a:pt x="18930" y="19519"/>
                </a:moveTo>
                <a:lnTo>
                  <a:pt x="15725" y="19519"/>
                </a:lnTo>
                <a:lnTo>
                  <a:pt x="15725" y="11697"/>
                </a:lnTo>
                <a:lnTo>
                  <a:pt x="15607" y="11051"/>
                </a:lnTo>
                <a:lnTo>
                  <a:pt x="15369" y="10405"/>
                </a:lnTo>
                <a:lnTo>
                  <a:pt x="15191" y="9759"/>
                </a:lnTo>
                <a:lnTo>
                  <a:pt x="15607" y="9616"/>
                </a:lnTo>
                <a:lnTo>
                  <a:pt x="16022" y="9616"/>
                </a:lnTo>
                <a:lnTo>
                  <a:pt x="17090" y="9903"/>
                </a:lnTo>
                <a:lnTo>
                  <a:pt x="17624" y="10262"/>
                </a:lnTo>
                <a:lnTo>
                  <a:pt x="18099" y="10692"/>
                </a:lnTo>
                <a:lnTo>
                  <a:pt x="18396" y="11195"/>
                </a:lnTo>
                <a:lnTo>
                  <a:pt x="18752" y="11841"/>
                </a:lnTo>
                <a:lnTo>
                  <a:pt x="18811" y="12486"/>
                </a:lnTo>
                <a:lnTo>
                  <a:pt x="18930" y="13132"/>
                </a:lnTo>
                <a:lnTo>
                  <a:pt x="18930" y="19519"/>
                </a:lnTo>
                <a:close/>
                <a:moveTo>
                  <a:pt x="5934" y="12486"/>
                </a:moveTo>
                <a:lnTo>
                  <a:pt x="5934" y="19519"/>
                </a:lnTo>
                <a:lnTo>
                  <a:pt x="2670" y="19519"/>
                </a:lnTo>
                <a:lnTo>
                  <a:pt x="2670" y="13132"/>
                </a:lnTo>
                <a:lnTo>
                  <a:pt x="2789" y="12486"/>
                </a:lnTo>
                <a:lnTo>
                  <a:pt x="3026" y="11841"/>
                </a:lnTo>
                <a:lnTo>
                  <a:pt x="3204" y="11195"/>
                </a:lnTo>
                <a:lnTo>
                  <a:pt x="3560" y="10692"/>
                </a:lnTo>
                <a:lnTo>
                  <a:pt x="3976" y="10262"/>
                </a:lnTo>
                <a:lnTo>
                  <a:pt x="4510" y="9903"/>
                </a:lnTo>
                <a:lnTo>
                  <a:pt x="5044" y="9759"/>
                </a:lnTo>
                <a:lnTo>
                  <a:pt x="5697" y="9616"/>
                </a:lnTo>
                <a:lnTo>
                  <a:pt x="6112" y="9616"/>
                </a:lnTo>
                <a:lnTo>
                  <a:pt x="6468" y="9759"/>
                </a:lnTo>
                <a:lnTo>
                  <a:pt x="6231" y="10405"/>
                </a:lnTo>
                <a:lnTo>
                  <a:pt x="6053" y="11051"/>
                </a:lnTo>
                <a:lnTo>
                  <a:pt x="5934" y="11697"/>
                </a:lnTo>
                <a:lnTo>
                  <a:pt x="5934" y="12486"/>
                </a:lnTo>
                <a:close/>
                <a:moveTo>
                  <a:pt x="6587" y="21600"/>
                </a:moveTo>
                <a:lnTo>
                  <a:pt x="15073" y="21600"/>
                </a:lnTo>
                <a:lnTo>
                  <a:pt x="15073" y="12486"/>
                </a:lnTo>
                <a:lnTo>
                  <a:pt x="14954" y="11410"/>
                </a:lnTo>
                <a:lnTo>
                  <a:pt x="14716" y="10405"/>
                </a:lnTo>
                <a:lnTo>
                  <a:pt x="14301" y="9616"/>
                </a:lnTo>
                <a:lnTo>
                  <a:pt x="13767" y="8827"/>
                </a:lnTo>
                <a:lnTo>
                  <a:pt x="13233" y="8181"/>
                </a:lnTo>
                <a:lnTo>
                  <a:pt x="12462" y="7822"/>
                </a:lnTo>
                <a:lnTo>
                  <a:pt x="11749" y="7391"/>
                </a:lnTo>
                <a:lnTo>
                  <a:pt x="10859" y="7248"/>
                </a:lnTo>
                <a:lnTo>
                  <a:pt x="10029" y="7391"/>
                </a:lnTo>
                <a:lnTo>
                  <a:pt x="9138" y="7822"/>
                </a:lnTo>
                <a:lnTo>
                  <a:pt x="8486" y="8181"/>
                </a:lnTo>
                <a:lnTo>
                  <a:pt x="7833" y="8827"/>
                </a:lnTo>
                <a:lnTo>
                  <a:pt x="7299" y="9616"/>
                </a:lnTo>
                <a:lnTo>
                  <a:pt x="6884" y="10405"/>
                </a:lnTo>
                <a:lnTo>
                  <a:pt x="6646" y="11410"/>
                </a:lnTo>
                <a:lnTo>
                  <a:pt x="6587" y="12486"/>
                </a:lnTo>
                <a:lnTo>
                  <a:pt x="6587" y="21600"/>
                </a:lnTo>
                <a:close/>
              </a:path>
            </a:pathLst>
          </a:custGeom>
          <a:solidFill>
            <a:schemeClr val="bg2"/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defRPr sz="24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107181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CKUPNAME" val="KMA1D1FEAF:R001:C001"/>
  <p:tag name="LEFT" val="41"/>
  <p:tag name="PRIORNAME" val="KMA1D1FEAF"/>
  <p:tag name="AUTHOR" val="KMA"/>
  <p:tag name="NUMBEROFROWS" val=" 1"/>
  <p:tag name="NUMBEROFCOLUMNS" val=" 1"/>
  <p:tag name="TABLEVERSION" val="3.00"/>
  <p:tag name="TABLEINFO" val="RW:R001;LK=False|RW:R001;ST=1|RW:R001;RH=1|CL:C001;LK=False|CL:C001;ST=1|CL:C001;CW=1"/>
  <p:tag name="BAINBULLET" val="True"/>
</p:tagLst>
</file>

<file path=ppt/theme/theme1.xml><?xml version="1.0" encoding="utf-8"?>
<a:theme xmlns:a="http://schemas.openxmlformats.org/drawingml/2006/main" name="Office Theme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1092</TotalTime>
  <Words>1594</Words>
  <Application>Microsoft Office PowerPoint</Application>
  <PresentationFormat>화면 슬라이드 쇼(4:3)</PresentationFormat>
  <Paragraphs>358</Paragraphs>
  <Slides>44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44</vt:i4>
      </vt:variant>
    </vt:vector>
  </HeadingPairs>
  <TitlesOfParts>
    <vt:vector size="45" baseType="lpstr">
      <vt:lpstr>Office Theme</vt:lpstr>
      <vt:lpstr>제 휴 제 안 서 승강기 ROPE 장력균등화 장치 2:1로프식의 독립시브</vt:lpstr>
      <vt:lpstr>CONTENTS </vt:lpstr>
      <vt:lpstr>슬라이드 3</vt:lpstr>
      <vt:lpstr>승강기 로프장력 균등화 장치</vt:lpstr>
      <vt:lpstr>기대효과</vt:lpstr>
      <vt:lpstr>슬라이드 6</vt:lpstr>
      <vt:lpstr>장력 불균형 원인과 영향</vt:lpstr>
      <vt:lpstr>국내 엘리베이터 사고현황</vt:lpstr>
      <vt:lpstr>관련법규 및 기준</vt:lpstr>
      <vt:lpstr>승강기 종류 및 변천과정</vt:lpstr>
      <vt:lpstr>완성검사 및 정기검사의 검사 기준법</vt:lpstr>
      <vt:lpstr>완성검사 및 정기검사의 검사 기준법</vt:lpstr>
      <vt:lpstr>완성검사 및 정기검사의 검사 기준법</vt:lpstr>
      <vt:lpstr>슬라이드 14</vt:lpstr>
      <vt:lpstr>사업영역 및 계획</vt:lpstr>
      <vt:lpstr>승강기 국내 설치현황</vt:lpstr>
      <vt:lpstr>승강기 국내 설치현황</vt:lpstr>
      <vt:lpstr>승강기 국내 설치현황</vt:lpstr>
      <vt:lpstr>슬라이드 19</vt:lpstr>
      <vt:lpstr>제품의 특징 및 경쟁력</vt:lpstr>
      <vt:lpstr>제품의 내부구조</vt:lpstr>
      <vt:lpstr>주로프와의 체결 및 주요구성 부품</vt:lpstr>
      <vt:lpstr>기존제품의 현황 및 문제점</vt:lpstr>
      <vt:lpstr>슬라이드 24</vt:lpstr>
      <vt:lpstr>슬라이드 25</vt:lpstr>
      <vt:lpstr>주요국가 특허현황</vt:lpstr>
      <vt:lpstr>주요국가 특허현황</vt:lpstr>
      <vt:lpstr>주요국가 특허현황</vt:lpstr>
      <vt:lpstr>주요국가 특허현황</vt:lpstr>
      <vt:lpstr>주요국가 특허현황</vt:lpstr>
      <vt:lpstr>주요국가 특허현황</vt:lpstr>
      <vt:lpstr>시험 성적서</vt:lpstr>
      <vt:lpstr>시험 성적서</vt:lpstr>
      <vt:lpstr>시험 성적서</vt:lpstr>
      <vt:lpstr>설치 후 시험성적서</vt:lpstr>
      <vt:lpstr>슬라이드 36</vt:lpstr>
      <vt:lpstr>조감도 및 테스터용 실물사진</vt:lpstr>
      <vt:lpstr>설치부위</vt:lpstr>
      <vt:lpstr>설치부위</vt:lpstr>
      <vt:lpstr>설치부위</vt:lpstr>
      <vt:lpstr>설치현장</vt:lpstr>
      <vt:lpstr>설치현장</vt:lpstr>
      <vt:lpstr>설치현장</vt:lpstr>
      <vt:lpstr>THANK YOU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designer</dc:creator>
  <cp:lastModifiedBy>Administrator</cp:lastModifiedBy>
  <cp:revision>75</cp:revision>
  <dcterms:created xsi:type="dcterms:W3CDTF">2017-06-30T00:25:58Z</dcterms:created>
  <dcterms:modified xsi:type="dcterms:W3CDTF">2018-11-01T08:05:44Z</dcterms:modified>
</cp:coreProperties>
</file>